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672" r:id="rId2"/>
    <p:sldMasterId id="2147483684" r:id="rId3"/>
    <p:sldMasterId id="2147483702" r:id="rId4"/>
  </p:sldMasterIdLst>
  <p:notesMasterIdLst>
    <p:notesMasterId r:id="rId38"/>
  </p:notesMasterIdLst>
  <p:sldIdLst>
    <p:sldId id="508" r:id="rId5"/>
    <p:sldId id="864" r:id="rId6"/>
    <p:sldId id="259" r:id="rId7"/>
    <p:sldId id="529" r:id="rId8"/>
    <p:sldId id="828" r:id="rId9"/>
    <p:sldId id="820" r:id="rId10"/>
    <p:sldId id="865" r:id="rId11"/>
    <p:sldId id="866" r:id="rId12"/>
    <p:sldId id="867" r:id="rId13"/>
    <p:sldId id="868" r:id="rId14"/>
    <p:sldId id="869" r:id="rId15"/>
    <p:sldId id="870" r:id="rId16"/>
    <p:sldId id="872" r:id="rId17"/>
    <p:sldId id="871" r:id="rId18"/>
    <p:sldId id="873" r:id="rId19"/>
    <p:sldId id="875" r:id="rId20"/>
    <p:sldId id="876" r:id="rId21"/>
    <p:sldId id="877" r:id="rId22"/>
    <p:sldId id="878" r:id="rId23"/>
    <p:sldId id="879" r:id="rId24"/>
    <p:sldId id="881" r:id="rId25"/>
    <p:sldId id="880" r:id="rId26"/>
    <p:sldId id="882" r:id="rId27"/>
    <p:sldId id="883" r:id="rId28"/>
    <p:sldId id="884" r:id="rId29"/>
    <p:sldId id="885" r:id="rId30"/>
    <p:sldId id="886" r:id="rId31"/>
    <p:sldId id="887" r:id="rId32"/>
    <p:sldId id="888" r:id="rId33"/>
    <p:sldId id="889" r:id="rId34"/>
    <p:sldId id="890" r:id="rId35"/>
    <p:sldId id="891" r:id="rId36"/>
    <p:sldId id="892" r:id="rId37"/>
  </p:sldIdLst>
  <p:sldSz cx="18288000" cy="10287000"/>
  <p:notesSz cx="6858000" cy="9144000"/>
  <p:embeddedFontLst>
    <p:embeddedFont>
      <p:font typeface="Montserrat" panose="00000500000000000000" pitchFamily="50" charset="0"/>
      <p:regular r:id="rId39"/>
      <p:bold r:id="rId40"/>
      <p:italic r:id="rId41"/>
      <p:boldItalic r:id="rId42"/>
    </p:embeddedFont>
    <p:embeddedFont>
      <p:font typeface="Montserrat Bold" panose="020B0604020202020204" charset="0"/>
      <p:regular r:id="rId43"/>
      <p:bold r:id="rId44"/>
    </p:embeddedFont>
    <p:embeddedFont>
      <p:font typeface="Montserrat Bold Italics" panose="020B0604020202020204" charset="0"/>
      <p:regular r:id="rId45"/>
    </p:embeddedFont>
    <p:embeddedFont>
      <p:font typeface="Montserrat ExtraBold" panose="00000900000000000000" pitchFamily="2" charset="0"/>
      <p:bold r:id="rId46"/>
      <p:boldItalic r:id="rId47"/>
    </p:embeddedFont>
    <p:embeddedFont>
      <p:font typeface="Montserrat Italics" panose="020B0604020202020204" charset="0"/>
      <p:regular r:id="rId48"/>
    </p:embeddedFont>
    <p:embeddedFont>
      <p:font typeface="Montserrat Light" panose="00000400000000000000" pitchFamily="2" charset="0"/>
      <p:regular r:id="rId49"/>
      <p:italic r:id="rId50"/>
    </p:embeddedFont>
    <p:embeddedFont>
      <p:font typeface="Montserrat Ultra-Bold Italics" panose="020B0604020202020204" charset="0"/>
      <p:regular r:id="rId51"/>
    </p:embeddedFont>
    <p:embeddedFont>
      <p:font typeface="Open Sans" panose="020B0606030504020204" pitchFamily="34" charset="0"/>
      <p:regular r:id="rId52"/>
      <p:bold r:id="rId53"/>
      <p:italic r:id="rId54"/>
      <p:boldItalic r:id="rId55"/>
    </p:embeddedFont>
    <p:embeddedFont>
      <p:font typeface="Open Sans Semibold" panose="020B0706030804020204" pitchFamily="34" charset="0"/>
      <p:bold r:id="rId56"/>
      <p:boldItalic r:id="rId5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ADE3"/>
    <a:srgbClr val="8ECA4D"/>
    <a:srgbClr val="F1592F"/>
    <a:srgbClr val="002858"/>
    <a:srgbClr val="89ABF2"/>
    <a:srgbClr val="00826E"/>
    <a:srgbClr val="98D801"/>
    <a:srgbClr val="00BFB8"/>
    <a:srgbClr val="EABC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6243B2-B9B5-4B0C-9797-03CA1FFE3FB1}" v="2" dt="2026-08-17T15:15:46.9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414" autoAdjust="0"/>
    <p:restoredTop sz="87320" autoAdjust="0"/>
  </p:normalViewPr>
  <p:slideViewPr>
    <p:cSldViewPr>
      <p:cViewPr varScale="1">
        <p:scale>
          <a:sx n="54" d="100"/>
          <a:sy n="54" d="100"/>
        </p:scale>
        <p:origin x="31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8" Type="http://schemas.openxmlformats.org/officeDocument/2006/relationships/slide" Target="slides/slide4.xml"/><Relationship Id="rId51" Type="http://schemas.openxmlformats.org/officeDocument/2006/relationships/font" Target="fonts/font13.fnt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font" Target="fonts/font3.fntdata"/><Relationship Id="rId54" Type="http://schemas.openxmlformats.org/officeDocument/2006/relationships/font" Target="fonts/font16.fntdata"/><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1.fntdata"/><Relationship Id="rId57" Type="http://schemas.openxmlformats.org/officeDocument/2006/relationships/font" Target="fonts/font19.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Cadorette" userId="c461c039-c17e-43cd-b38e-d3ab8f15d243" providerId="ADAL" clId="{EF711771-B7E0-47FC-B31D-6960552DEE51}"/>
    <pc:docChg chg="custSel modSld">
      <pc:chgData name="Andrew Cadorette" userId="c461c039-c17e-43cd-b38e-d3ab8f15d243" providerId="ADAL" clId="{EF711771-B7E0-47FC-B31D-6960552DEE51}" dt="2026-08-17T15:16:38.064" v="157" actId="22"/>
      <pc:docMkLst>
        <pc:docMk/>
      </pc:docMkLst>
      <pc:sldChg chg="addSp delSp modSp mod">
        <pc:chgData name="Andrew Cadorette" userId="c461c039-c17e-43cd-b38e-d3ab8f15d243" providerId="ADAL" clId="{EF711771-B7E0-47FC-B31D-6960552DEE51}" dt="2026-08-17T15:14:28.997" v="33" actId="20577"/>
        <pc:sldMkLst>
          <pc:docMk/>
          <pc:sldMk cId="1880760052" sldId="508"/>
        </pc:sldMkLst>
        <pc:spChg chg="add mod">
          <ac:chgData name="Andrew Cadorette" userId="c461c039-c17e-43cd-b38e-d3ab8f15d243" providerId="ADAL" clId="{EF711771-B7E0-47FC-B31D-6960552DEE51}" dt="2026-08-17T15:14:28.997" v="33" actId="20577"/>
          <ac:spMkLst>
            <pc:docMk/>
            <pc:sldMk cId="1880760052" sldId="508"/>
            <ac:spMk id="3" creationId="{D5E7849F-8D5A-7C9D-AF92-C938EF35FF9B}"/>
          </ac:spMkLst>
        </pc:spChg>
        <pc:picChg chg="del">
          <ac:chgData name="Andrew Cadorette" userId="c461c039-c17e-43cd-b38e-d3ab8f15d243" providerId="ADAL" clId="{EF711771-B7E0-47FC-B31D-6960552DEE51}" dt="2026-08-17T15:14:03.854" v="0" actId="478"/>
          <ac:picMkLst>
            <pc:docMk/>
            <pc:sldMk cId="1880760052" sldId="508"/>
            <ac:picMk id="13" creationId="{D1FA99E7-9407-41A9-5912-F4B589C4A7BC}"/>
          </ac:picMkLst>
        </pc:picChg>
      </pc:sldChg>
      <pc:sldChg chg="addSp delSp modSp mod">
        <pc:chgData name="Andrew Cadorette" userId="c461c039-c17e-43cd-b38e-d3ab8f15d243" providerId="ADAL" clId="{EF711771-B7E0-47FC-B31D-6960552DEE51}" dt="2026-08-17T15:16:07.730" v="151" actId="1076"/>
        <pc:sldMkLst>
          <pc:docMk/>
          <pc:sldMk cId="1267467531" sldId="864"/>
        </pc:sldMkLst>
        <pc:spChg chg="add mod">
          <ac:chgData name="Andrew Cadorette" userId="c461c039-c17e-43cd-b38e-d3ab8f15d243" providerId="ADAL" clId="{EF711771-B7E0-47FC-B31D-6960552DEE51}" dt="2026-08-17T15:16:02.438" v="148" actId="1076"/>
          <ac:spMkLst>
            <pc:docMk/>
            <pc:sldMk cId="1267467531" sldId="864"/>
            <ac:spMk id="2" creationId="{A7BBC372-D40C-1797-BB4A-2E6C93D1D52E}"/>
          </ac:spMkLst>
        </pc:spChg>
        <pc:spChg chg="mod">
          <ac:chgData name="Andrew Cadorette" userId="c461c039-c17e-43cd-b38e-d3ab8f15d243" providerId="ADAL" clId="{EF711771-B7E0-47FC-B31D-6960552DEE51}" dt="2026-08-17T15:16:07.730" v="151" actId="1076"/>
          <ac:spMkLst>
            <pc:docMk/>
            <pc:sldMk cId="1267467531" sldId="864"/>
            <ac:spMk id="3" creationId="{4C00587E-A3A7-DE7C-3C4C-5591102C5A16}"/>
          </ac:spMkLst>
        </pc:spChg>
        <pc:spChg chg="add mod">
          <ac:chgData name="Andrew Cadorette" userId="c461c039-c17e-43cd-b38e-d3ab8f15d243" providerId="ADAL" clId="{EF711771-B7E0-47FC-B31D-6960552DEE51}" dt="2026-08-17T15:16:04.980" v="150" actId="1076"/>
          <ac:spMkLst>
            <pc:docMk/>
            <pc:sldMk cId="1267467531" sldId="864"/>
            <ac:spMk id="4" creationId="{5D84EDFE-5E40-4007-4E52-D9494BC106D8}"/>
          </ac:spMkLst>
        </pc:spChg>
        <pc:spChg chg="del">
          <ac:chgData name="Andrew Cadorette" userId="c461c039-c17e-43cd-b38e-d3ab8f15d243" providerId="ADAL" clId="{EF711771-B7E0-47FC-B31D-6960552DEE51}" dt="2026-08-17T15:15:36.447" v="116" actId="478"/>
          <ac:spMkLst>
            <pc:docMk/>
            <pc:sldMk cId="1267467531" sldId="864"/>
            <ac:spMk id="5" creationId="{1E288DA6-7251-A19A-4351-52FA435D7BBF}"/>
          </ac:spMkLst>
        </pc:spChg>
        <pc:picChg chg="del">
          <ac:chgData name="Andrew Cadorette" userId="c461c039-c17e-43cd-b38e-d3ab8f15d243" providerId="ADAL" clId="{EF711771-B7E0-47FC-B31D-6960552DEE51}" dt="2026-08-17T15:15:35.280" v="115" actId="478"/>
          <ac:picMkLst>
            <pc:docMk/>
            <pc:sldMk cId="1267467531" sldId="864"/>
            <ac:picMk id="9" creationId="{51B87BA1-0A16-E3FC-9D04-C26EE8BD6188}"/>
          </ac:picMkLst>
        </pc:picChg>
        <pc:picChg chg="del">
          <ac:chgData name="Andrew Cadorette" userId="c461c039-c17e-43cd-b38e-d3ab8f15d243" providerId="ADAL" clId="{EF711771-B7E0-47FC-B31D-6960552DEE51}" dt="2026-08-17T15:15:01.533" v="40" actId="478"/>
          <ac:picMkLst>
            <pc:docMk/>
            <pc:sldMk cId="1267467531" sldId="864"/>
            <ac:picMk id="11" creationId="{61291C18-4DB0-7CED-81AE-384328F2D441}"/>
          </ac:picMkLst>
        </pc:picChg>
        <pc:picChg chg="del">
          <ac:chgData name="Andrew Cadorette" userId="c461c039-c17e-43cd-b38e-d3ab8f15d243" providerId="ADAL" clId="{EF711771-B7E0-47FC-B31D-6960552DEE51}" dt="2026-08-17T15:15:00.999" v="39" actId="478"/>
          <ac:picMkLst>
            <pc:docMk/>
            <pc:sldMk cId="1267467531" sldId="864"/>
            <ac:picMk id="14" creationId="{2837758E-B4AF-CC59-CC6C-C0CE5D7D7D05}"/>
          </ac:picMkLst>
        </pc:picChg>
      </pc:sldChg>
      <pc:sldChg chg="addSp delSp mod">
        <pc:chgData name="Andrew Cadorette" userId="c461c039-c17e-43cd-b38e-d3ab8f15d243" providerId="ADAL" clId="{EF711771-B7E0-47FC-B31D-6960552DEE51}" dt="2026-08-17T15:16:38.064" v="157" actId="22"/>
        <pc:sldMkLst>
          <pc:docMk/>
          <pc:sldMk cId="3874032086" sldId="891"/>
        </pc:sldMkLst>
        <pc:spChg chg="del">
          <ac:chgData name="Andrew Cadorette" userId="c461c039-c17e-43cd-b38e-d3ab8f15d243" providerId="ADAL" clId="{EF711771-B7E0-47FC-B31D-6960552DEE51}" dt="2026-08-17T15:16:32.966" v="153" actId="478"/>
          <ac:spMkLst>
            <pc:docMk/>
            <pc:sldMk cId="3874032086" sldId="891"/>
            <ac:spMk id="3" creationId="{EAB47E15-F3E6-674A-32A2-ACE5F4BA986D}"/>
          </ac:spMkLst>
        </pc:spChg>
        <pc:spChg chg="add">
          <ac:chgData name="Andrew Cadorette" userId="c461c039-c17e-43cd-b38e-d3ab8f15d243" providerId="ADAL" clId="{EF711771-B7E0-47FC-B31D-6960552DEE51}" dt="2026-08-17T15:16:38.064" v="157" actId="22"/>
          <ac:spMkLst>
            <pc:docMk/>
            <pc:sldMk cId="3874032086" sldId="891"/>
            <ac:spMk id="4" creationId="{FDE69767-7AA3-9132-2565-BC97072F4F8D}"/>
          </ac:spMkLst>
        </pc:spChg>
        <pc:spChg chg="del">
          <ac:chgData name="Andrew Cadorette" userId="c461c039-c17e-43cd-b38e-d3ab8f15d243" providerId="ADAL" clId="{EF711771-B7E0-47FC-B31D-6960552DEE51}" dt="2026-08-17T15:16:36.330" v="155" actId="478"/>
          <ac:spMkLst>
            <pc:docMk/>
            <pc:sldMk cId="3874032086" sldId="891"/>
            <ac:spMk id="5" creationId="{08CFB990-9A1B-3712-B0EA-429E48174CD5}"/>
          </ac:spMkLst>
        </pc:spChg>
        <pc:spChg chg="add">
          <ac:chgData name="Andrew Cadorette" userId="c461c039-c17e-43cd-b38e-d3ab8f15d243" providerId="ADAL" clId="{EF711771-B7E0-47FC-B31D-6960552DEE51}" dt="2026-08-17T15:16:38.064" v="157" actId="22"/>
          <ac:spMkLst>
            <pc:docMk/>
            <pc:sldMk cId="3874032086" sldId="891"/>
            <ac:spMk id="8" creationId="{A077A491-68A2-098F-C8A8-25B6CED0716F}"/>
          </ac:spMkLst>
        </pc:spChg>
        <pc:spChg chg="add">
          <ac:chgData name="Andrew Cadorette" userId="c461c039-c17e-43cd-b38e-d3ab8f15d243" providerId="ADAL" clId="{EF711771-B7E0-47FC-B31D-6960552DEE51}" dt="2026-08-17T15:16:38.064" v="157" actId="22"/>
          <ac:spMkLst>
            <pc:docMk/>
            <pc:sldMk cId="3874032086" sldId="891"/>
            <ac:spMk id="12" creationId="{1E4AFE17-C819-81D7-8A23-B4C9B7565D17}"/>
          </ac:spMkLst>
        </pc:spChg>
        <pc:picChg chg="del">
          <ac:chgData name="Andrew Cadorette" userId="c461c039-c17e-43cd-b38e-d3ab8f15d243" providerId="ADAL" clId="{EF711771-B7E0-47FC-B31D-6960552DEE51}" dt="2026-08-17T15:16:34.180" v="154" actId="478"/>
          <ac:picMkLst>
            <pc:docMk/>
            <pc:sldMk cId="3874032086" sldId="891"/>
            <ac:picMk id="9" creationId="{BD57DE49-3025-FA11-45D9-91CBB070E494}"/>
          </ac:picMkLst>
        </pc:picChg>
        <pc:picChg chg="del">
          <ac:chgData name="Andrew Cadorette" userId="c461c039-c17e-43cd-b38e-d3ab8f15d243" providerId="ADAL" clId="{EF711771-B7E0-47FC-B31D-6960552DEE51}" dt="2026-08-17T15:16:36.880" v="156" actId="478"/>
          <ac:picMkLst>
            <pc:docMk/>
            <pc:sldMk cId="3874032086" sldId="891"/>
            <ac:picMk id="11" creationId="{DFB8F723-87ED-D78D-23C6-E679B29DCB63}"/>
          </ac:picMkLst>
        </pc:picChg>
        <pc:picChg chg="del">
          <ac:chgData name="Andrew Cadorette" userId="c461c039-c17e-43cd-b38e-d3ab8f15d243" providerId="ADAL" clId="{EF711771-B7E0-47FC-B31D-6960552DEE51}" dt="2026-08-17T15:16:30.948" v="152" actId="478"/>
          <ac:picMkLst>
            <pc:docMk/>
            <pc:sldMk cId="3874032086" sldId="891"/>
            <ac:picMk id="14" creationId="{0DBBCFFB-2B20-13B6-0440-EA5132083D7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gonewhampshirehousing.com/get-a-mortgage/mortgage-programs" TargetMode="External"/><Relationship Id="rId7" Type="http://schemas.openxmlformats.org/officeDocument/2006/relationships/hyperlink" Target="https://housingpartnership.org/"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www.hometeamnh.org/" TargetMode="External"/><Relationship Id="rId5" Type="http://schemas.openxmlformats.org/officeDocument/2006/relationships/hyperlink" Target="https://www.homesahead.org/" TargetMode="External"/><Relationship Id="rId4" Type="http://schemas.openxmlformats.org/officeDocument/2006/relationships/hyperlink" Target="https://www.gonewhampshirehousing.com/get-a-mortgage/approved-lenders-and-top-loan-officers"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txBody>
          <a:bodyPr/>
          <a:lstStyle/>
          <a:p>
            <a:endParaRPr lang="en-US"/>
          </a:p>
        </p:txBody>
      </p:sp>
      <p:sp>
        <p:nvSpPr>
          <p:cNvPr id="3" name="Notes Placeholder 2"/>
          <p:cNvSpPr>
            <a:spLocks noGrp="1"/>
          </p:cNvSpPr>
          <p:nvPr>
            <p:ph type="body" idx="1"/>
          </p:nvPr>
        </p:nvSpPr>
        <p:spPr/>
        <p:txBody>
          <a:bodyPr/>
          <a:lstStyle/>
          <a:p>
            <a:r>
              <a:rPr lang="en-US" dirty="0"/>
              <a:t>This homebuyer presentation is for you to use to educate your homebuyers.  Before presenting you must brand this presentation.  Below are highlights as to what branding content you will need.  Good luck!!</a:t>
            </a:r>
          </a:p>
          <a:p>
            <a:r>
              <a:rPr lang="en-US" dirty="0"/>
              <a:t> </a:t>
            </a:r>
          </a:p>
          <a:p>
            <a:r>
              <a:rPr lang="en-US" dirty="0"/>
              <a:t>Slide 2: Insert your name and add a few pictures of you and or what is important to you.  Do you have any photos of successful homebuyers?</a:t>
            </a:r>
          </a:p>
          <a:p>
            <a:endParaRPr lang="en-US" dirty="0"/>
          </a:p>
          <a:p>
            <a:r>
              <a:rPr lang="en-US" dirty="0"/>
              <a:t>Slide 3: Add your photo, NMLS# and your contact info.  Don’t forget to add any accomplishments or designations.  Top NH Housing lender???</a:t>
            </a:r>
          </a:p>
          <a:p>
            <a:endParaRPr lang="en-US" dirty="0"/>
          </a:p>
          <a:p>
            <a:r>
              <a:rPr lang="en-US" dirty="0"/>
              <a:t>Slide 38: Add your photo and contact information, NMLS# </a:t>
            </a:r>
          </a:p>
          <a:p>
            <a:endParaRPr lang="en-US" dirty="0"/>
          </a:p>
        </p:txBody>
      </p:sp>
      <p:sp>
        <p:nvSpPr>
          <p:cNvPr id="4" name="Slide Number Placeholder 3"/>
          <p:cNvSpPr>
            <a:spLocks noGrp="1"/>
          </p:cNvSpPr>
          <p:nvPr>
            <p:ph type="sldNum" sz="quarter" idx="5"/>
          </p:nvPr>
        </p:nvSpPr>
        <p:spPr/>
        <p:txBody>
          <a:bodyPr/>
          <a:lstStyle/>
          <a:p>
            <a:fld id="{765F00BE-9CED-43A5-8D97-9D43B6AB9CC6}" type="slidenum">
              <a:rPr lang="en-US" smtClean="0"/>
              <a:t>1</a:t>
            </a:fld>
            <a:endParaRPr lang="en-US"/>
          </a:p>
        </p:txBody>
      </p:sp>
    </p:spTree>
    <p:extLst>
      <p:ext uri="{BB962C8B-B14F-4D97-AF65-F5344CB8AC3E}">
        <p14:creationId xmlns:p14="http://schemas.microsoft.com/office/powerpoint/2010/main" val="1934066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A1CAE-7192-986A-D9AF-44F1843AC6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7CA954-31E0-9CCF-6C2B-6C6AC98F0EBA}"/>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4E218BEF-1B4A-A762-3A97-663EA7D5273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Talking Points</a:t>
            </a:r>
          </a:p>
          <a:p>
            <a:endParaRPr lang="en-US" dirty="0"/>
          </a:p>
        </p:txBody>
      </p:sp>
      <p:sp>
        <p:nvSpPr>
          <p:cNvPr id="4" name="Slide Number Placeholder 3">
            <a:extLst>
              <a:ext uri="{FF2B5EF4-FFF2-40B4-BE49-F238E27FC236}">
                <a16:creationId xmlns:a16="http://schemas.microsoft.com/office/drawing/2014/main" id="{BD200991-E46B-58AA-F3C5-814CF34F0AA9}"/>
              </a:ext>
            </a:extLst>
          </p:cNvPr>
          <p:cNvSpPr>
            <a:spLocks noGrp="1"/>
          </p:cNvSpPr>
          <p:nvPr>
            <p:ph type="sldNum" sz="quarter" idx="5"/>
          </p:nvPr>
        </p:nvSpPr>
        <p:spPr/>
        <p:txBody>
          <a:bodyPr/>
          <a:lstStyle/>
          <a:p>
            <a:fld id="{871B2431-D351-4C6E-A3CF-9DFAC0E3E050}" type="slidenum">
              <a:rPr lang="cs-CZ" smtClean="0"/>
              <a:t>10</a:t>
            </a:fld>
            <a:endParaRPr lang="cs-CZ"/>
          </a:p>
        </p:txBody>
      </p:sp>
    </p:spTree>
    <p:extLst>
      <p:ext uri="{BB962C8B-B14F-4D97-AF65-F5344CB8AC3E}">
        <p14:creationId xmlns:p14="http://schemas.microsoft.com/office/powerpoint/2010/main" val="470486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79067-293A-C0D4-1142-0DA45B2C9C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DDB619-53C9-3BA5-97C3-CA9E788B8711}"/>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FE649B47-CD9F-3869-39C6-F78AB3AA6F03}"/>
              </a:ext>
            </a:extLst>
          </p:cNvPr>
          <p:cNvSpPr>
            <a:spLocks noGrp="1"/>
          </p:cNvSpPr>
          <p:nvPr>
            <p:ph type="body" idx="1"/>
          </p:nvPr>
        </p:nvSpPr>
        <p:spPr/>
        <p:txBody>
          <a:bodyPr/>
          <a:lstStyle/>
          <a:p>
            <a:r>
              <a:rPr lang="en-US" dirty="0"/>
              <a:t>Talking Points</a:t>
            </a:r>
          </a:p>
          <a:p>
            <a:endParaRPr lang="en-US" dirty="0"/>
          </a:p>
          <a:p>
            <a:r>
              <a:rPr lang="en-US" dirty="0"/>
              <a:t>Mention Opt-Out Prescreen</a:t>
            </a:r>
          </a:p>
          <a:p>
            <a:endParaRPr lang="en-US" dirty="0"/>
          </a:p>
        </p:txBody>
      </p:sp>
      <p:sp>
        <p:nvSpPr>
          <p:cNvPr id="4" name="Slide Number Placeholder 3">
            <a:extLst>
              <a:ext uri="{FF2B5EF4-FFF2-40B4-BE49-F238E27FC236}">
                <a16:creationId xmlns:a16="http://schemas.microsoft.com/office/drawing/2014/main" id="{6B35C85A-1F17-18B6-5717-E08A0D3E3B63}"/>
              </a:ext>
            </a:extLst>
          </p:cNvPr>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33186706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B6AB7-3264-1F73-02EE-49A9AD8A1C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77EA2-5A56-4F3C-F90D-CE4D08E2610F}"/>
              </a:ext>
            </a:extLst>
          </p:cNvPr>
          <p:cNvSpPr>
            <a:spLocks noGrp="1" noRot="1" noChangeAspect="1"/>
          </p:cNvSpPr>
          <p:nvPr>
            <p:ph type="sldImg"/>
          </p:nvPr>
        </p:nvSpPr>
        <p:spPr>
          <a:xfrm>
            <a:off x="2290763" y="512763"/>
            <a:ext cx="4562475" cy="2566987"/>
          </a:xfrm>
        </p:spPr>
        <p:txBody>
          <a:bodyPr/>
          <a:lstStyle/>
          <a:p>
            <a:endParaRPr lang="en-US"/>
          </a:p>
        </p:txBody>
      </p:sp>
      <p:sp>
        <p:nvSpPr>
          <p:cNvPr id="3" name="Notes Placeholder 2">
            <a:extLst>
              <a:ext uri="{FF2B5EF4-FFF2-40B4-BE49-F238E27FC236}">
                <a16:creationId xmlns:a16="http://schemas.microsoft.com/office/drawing/2014/main" id="{75CB66B6-5524-0BE2-A0E7-E73F91A551D4}"/>
              </a:ext>
            </a:extLst>
          </p:cNvPr>
          <p:cNvSpPr>
            <a:spLocks noGrp="1"/>
          </p:cNvSpPr>
          <p:nvPr>
            <p:ph type="body" idx="1"/>
          </p:nvPr>
        </p:nvSpPr>
        <p:spPr/>
        <p:txBody>
          <a:bodyPr/>
          <a:lstStyle/>
          <a:p>
            <a:r>
              <a:rPr lang="en-US" dirty="0"/>
              <a:t>Talking Points – Any questions about assessing your readiness?  Next up, lets talk about building your homeownership team.</a:t>
            </a:r>
          </a:p>
          <a:p>
            <a:endParaRPr lang="en-US" dirty="0"/>
          </a:p>
          <a:p>
            <a:r>
              <a:rPr lang="en-US" dirty="0"/>
              <a:t>Assessing your readiness for Homeownership</a:t>
            </a:r>
          </a:p>
          <a:p>
            <a:r>
              <a:rPr lang="en-US" dirty="0"/>
              <a:t>Your Homebuying Team</a:t>
            </a:r>
          </a:p>
          <a:p>
            <a:r>
              <a:rPr lang="en-US" dirty="0"/>
              <a:t>Applying for a mortgage and New Hampshire Housing Mortgage Programs</a:t>
            </a:r>
          </a:p>
          <a:p>
            <a:r>
              <a:rPr lang="en-US" dirty="0"/>
              <a:t>Finding your Home and the Closing Process</a:t>
            </a:r>
          </a:p>
          <a:p>
            <a:r>
              <a:rPr lang="en-US" dirty="0"/>
              <a:t>Questions</a:t>
            </a:r>
          </a:p>
        </p:txBody>
      </p:sp>
      <p:sp>
        <p:nvSpPr>
          <p:cNvPr id="4" name="Slide Number Placeholder 3">
            <a:extLst>
              <a:ext uri="{FF2B5EF4-FFF2-40B4-BE49-F238E27FC236}">
                <a16:creationId xmlns:a16="http://schemas.microsoft.com/office/drawing/2014/main" id="{4A6E3537-6F22-393F-7C7D-B53283526D68}"/>
              </a:ext>
            </a:extLst>
          </p:cNvPr>
          <p:cNvSpPr>
            <a:spLocks noGrp="1"/>
          </p:cNvSpPr>
          <p:nvPr>
            <p:ph type="sldNum" sz="quarter" idx="5"/>
          </p:nvPr>
        </p:nvSpPr>
        <p:spPr/>
        <p:txBody>
          <a:bodyPr/>
          <a:lstStyle/>
          <a:p>
            <a:fld id="{765F00BE-9CED-43A5-8D97-9D43B6AB9CC6}" type="slidenum">
              <a:rPr lang="en-US" smtClean="0"/>
              <a:t>12</a:t>
            </a:fld>
            <a:endParaRPr lang="en-US"/>
          </a:p>
        </p:txBody>
      </p:sp>
    </p:spTree>
    <p:extLst>
      <p:ext uri="{BB962C8B-B14F-4D97-AF65-F5344CB8AC3E}">
        <p14:creationId xmlns:p14="http://schemas.microsoft.com/office/powerpoint/2010/main" val="13234712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13F31-4742-314A-B9D6-A176406A72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B76BA1-E47B-A310-4657-B79C679AA8F2}"/>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5E8AC1D4-3971-7ADA-4A5B-7508F8A839A4}"/>
              </a:ext>
            </a:extLst>
          </p:cNvPr>
          <p:cNvSpPr>
            <a:spLocks noGrp="1"/>
          </p:cNvSpPr>
          <p:nvPr>
            <p:ph type="body" idx="1"/>
          </p:nvPr>
        </p:nvSpPr>
        <p:spPr/>
        <p:txBody>
          <a:bodyPr/>
          <a:lstStyle/>
          <a:p>
            <a:r>
              <a:rPr lang="en-US" dirty="0"/>
              <a:t>Overview of Your Homebuying Team</a:t>
            </a:r>
          </a:p>
          <a:p>
            <a:endParaRPr lang="en-US" dirty="0"/>
          </a:p>
        </p:txBody>
      </p:sp>
      <p:sp>
        <p:nvSpPr>
          <p:cNvPr id="4" name="Slide Number Placeholder 3">
            <a:extLst>
              <a:ext uri="{FF2B5EF4-FFF2-40B4-BE49-F238E27FC236}">
                <a16:creationId xmlns:a16="http://schemas.microsoft.com/office/drawing/2014/main" id="{94CF046A-E124-73C4-6866-08F9E648753E}"/>
              </a:ext>
            </a:extLst>
          </p:cNvPr>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35537738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EEC25-D33C-386A-8579-F4707ED50A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190EE9-12DA-DD8E-8735-9490C896EE69}"/>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BEBDCEFD-734C-AE98-08FA-D7A1420B139C}"/>
              </a:ext>
            </a:extLst>
          </p:cNvPr>
          <p:cNvSpPr>
            <a:spLocks noGrp="1"/>
          </p:cNvSpPr>
          <p:nvPr>
            <p:ph type="body" idx="1"/>
          </p:nvPr>
        </p:nvSpPr>
        <p:spPr/>
        <p:txBody>
          <a:bodyPr/>
          <a:lstStyle/>
          <a:p>
            <a:r>
              <a:rPr lang="en-US" dirty="0"/>
              <a:t>Talking Points</a:t>
            </a:r>
          </a:p>
          <a:p>
            <a:r>
              <a:rPr lang="en-US" dirty="0"/>
              <a:t>Explain the roles of each team member and how they can help you through your homeownership journey.</a:t>
            </a:r>
          </a:p>
          <a:p>
            <a:r>
              <a:rPr lang="en-US" dirty="0"/>
              <a:t>Mortgage Lender, housing counselor, real estate agent, home inspector, appraiser, closing agent</a:t>
            </a:r>
          </a:p>
          <a:p>
            <a:endParaRPr lang="en-US" dirty="0"/>
          </a:p>
          <a:p>
            <a:r>
              <a:rPr lang="en-US" dirty="0"/>
              <a:t>Provide and resources or tips on how to find team members.</a:t>
            </a:r>
          </a:p>
          <a:p>
            <a:endParaRPr lang="en-US" dirty="0"/>
          </a:p>
          <a:p>
            <a:r>
              <a:rPr lang="en-US" dirty="0"/>
              <a:t>Inform them on which members they can choose and which members the lender may choose (appraiser).</a:t>
            </a:r>
          </a:p>
          <a:p>
            <a:endParaRPr lang="en-US" dirty="0"/>
          </a:p>
          <a:p>
            <a:r>
              <a:rPr lang="en-US" dirty="0"/>
              <a:t>Tips for finding a lender/realtor:</a:t>
            </a:r>
          </a:p>
          <a:p>
            <a:pPr marL="171450" indent="-171450">
              <a:buFont typeface="Arial" panose="020B0604020202020204" pitchFamily="34" charset="0"/>
              <a:buChar char="•"/>
            </a:pPr>
            <a:r>
              <a:rPr lang="en-US" dirty="0"/>
              <a:t>Ask family for recommendations</a:t>
            </a:r>
          </a:p>
          <a:p>
            <a:pPr marL="171450" indent="-171450">
              <a:buFont typeface="Arial" panose="020B0604020202020204" pitchFamily="34" charset="0"/>
              <a:buChar char="•"/>
            </a:pPr>
            <a:r>
              <a:rPr lang="en-US" dirty="0"/>
              <a:t>Ask friends for recommendations</a:t>
            </a:r>
          </a:p>
          <a:p>
            <a:pPr marL="628650" lvl="1" indent="-171450">
              <a:buFont typeface="Arial" panose="020B0604020202020204" pitchFamily="34" charset="0"/>
              <a:buChar char="•"/>
            </a:pPr>
            <a:r>
              <a:rPr lang="en-US" dirty="0"/>
              <a:t>who did your friends use?</a:t>
            </a:r>
          </a:p>
          <a:p>
            <a:pPr marL="171450" indent="-171450">
              <a:buFont typeface="Arial" panose="020B0604020202020204" pitchFamily="34" charset="0"/>
              <a:buChar char="•"/>
            </a:pPr>
            <a:r>
              <a:rPr lang="en-US" dirty="0"/>
              <a:t>Read reviews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Interview your team</a:t>
            </a:r>
          </a:p>
          <a:p>
            <a:pPr marL="628650" lvl="1" indent="-171450">
              <a:buFont typeface="Arial" panose="020B0604020202020204" pitchFamily="34" charset="0"/>
              <a:buChar char="•"/>
            </a:pPr>
            <a:r>
              <a:rPr lang="en-US" dirty="0"/>
              <a:t>How long have you been doing this?</a:t>
            </a:r>
          </a:p>
          <a:p>
            <a:pPr marL="628650" lvl="1" indent="-171450">
              <a:buFont typeface="Arial" panose="020B0604020202020204" pitchFamily="34" charset="0"/>
              <a:buChar char="•"/>
            </a:pPr>
            <a:r>
              <a:rPr lang="en-US" dirty="0"/>
              <a:t>Are you full time or part-time</a:t>
            </a:r>
          </a:p>
          <a:p>
            <a:pPr marL="628650" lvl="1" indent="-171450">
              <a:buFont typeface="Arial" panose="020B0604020202020204" pitchFamily="34" charset="0"/>
              <a:buChar char="•"/>
            </a:pPr>
            <a:r>
              <a:rPr lang="en-US" dirty="0"/>
              <a:t>What areas do you serve</a:t>
            </a:r>
          </a:p>
          <a:p>
            <a:pPr marL="628650" lvl="1" indent="-171450">
              <a:buFont typeface="Arial" panose="020B0604020202020204" pitchFamily="34" charset="0"/>
              <a:buChar char="•"/>
            </a:pPr>
            <a:r>
              <a:rPr lang="en-US" dirty="0"/>
              <a:t>Can you provide referrals?</a:t>
            </a:r>
          </a:p>
          <a:p>
            <a:pPr marL="171450" indent="-171450">
              <a:buFont typeface="Arial" panose="020B0604020202020204" pitchFamily="34" charset="0"/>
              <a:buChar char="•"/>
            </a:pPr>
            <a:r>
              <a:rPr lang="en-US" dirty="0"/>
              <a:t>Look at their website/listings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Other important questions to ask your lender/realtor</a:t>
            </a:r>
          </a:p>
          <a:p>
            <a:pPr marL="628650" lvl="1" indent="-171450">
              <a:buFont typeface="Arial" panose="020B0604020202020204" pitchFamily="34" charset="0"/>
              <a:buChar char="•"/>
            </a:pPr>
            <a:r>
              <a:rPr lang="en-US" dirty="0"/>
              <a:t>Lender - Do you hold my mortgage, or will you sell it?</a:t>
            </a:r>
          </a:p>
          <a:p>
            <a:pPr marL="628650" lvl="1" indent="-171450">
              <a:buFont typeface="Arial" panose="020B0604020202020204" pitchFamily="34" charset="0"/>
              <a:buChar char="•"/>
            </a:pPr>
            <a:r>
              <a:rPr lang="en-US" dirty="0"/>
              <a:t>What are your fees?</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134FA2F5-8FB8-7172-32CA-6560062BBAFA}"/>
              </a:ext>
            </a:extLst>
          </p:cNvPr>
          <p:cNvSpPr>
            <a:spLocks noGrp="1"/>
          </p:cNvSpPr>
          <p:nvPr>
            <p:ph type="sldNum" sz="quarter" idx="5"/>
          </p:nvPr>
        </p:nvSpPr>
        <p:spPr/>
        <p:txBody>
          <a:bodyPr/>
          <a:lstStyle/>
          <a:p>
            <a:fld id="{871B2431-D351-4C6E-A3CF-9DFAC0E3E050}" type="slidenum">
              <a:rPr lang="cs-CZ" smtClean="0"/>
              <a:t>14</a:t>
            </a:fld>
            <a:endParaRPr lang="cs-CZ"/>
          </a:p>
        </p:txBody>
      </p:sp>
    </p:spTree>
    <p:extLst>
      <p:ext uri="{BB962C8B-B14F-4D97-AF65-F5344CB8AC3E}">
        <p14:creationId xmlns:p14="http://schemas.microsoft.com/office/powerpoint/2010/main" val="47127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18DAC-DC83-F0D1-9A66-C80971DE9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BAB484-E239-5E7B-615B-C90C295D16DA}"/>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4CFFFB6B-9988-FCBC-632C-F576D72A913C}"/>
              </a:ext>
            </a:extLst>
          </p:cNvPr>
          <p:cNvSpPr>
            <a:spLocks noGrp="1"/>
          </p:cNvSpPr>
          <p:nvPr>
            <p:ph type="body" idx="1"/>
          </p:nvPr>
        </p:nvSpPr>
        <p:spPr/>
        <p:txBody>
          <a:bodyPr/>
          <a:lstStyle/>
          <a:p>
            <a:r>
              <a:rPr lang="en-US" dirty="0"/>
              <a:t>Talking Points</a:t>
            </a:r>
          </a:p>
          <a:p>
            <a:endParaRPr lang="en-US" dirty="0"/>
          </a:p>
          <a:p>
            <a:r>
              <a:rPr lang="en-US" dirty="0"/>
              <a:t>Review mortgage process flow chart.  </a:t>
            </a:r>
          </a:p>
          <a:p>
            <a:endParaRPr lang="en-US" dirty="0"/>
          </a:p>
        </p:txBody>
      </p:sp>
      <p:sp>
        <p:nvSpPr>
          <p:cNvPr id="4" name="Slide Number Placeholder 3">
            <a:extLst>
              <a:ext uri="{FF2B5EF4-FFF2-40B4-BE49-F238E27FC236}">
                <a16:creationId xmlns:a16="http://schemas.microsoft.com/office/drawing/2014/main" id="{62C61E99-47F6-8474-1D4F-F5FE31D3E56E}"/>
              </a:ext>
            </a:extLst>
          </p:cNvPr>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2384528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EEDD0-85A7-8E64-F063-9E99C8B8C4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5197FF-728A-FE9F-88CE-FD6B672AD0E6}"/>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6E03B4C8-4465-4EA2-1BA5-19EB23322285}"/>
              </a:ext>
            </a:extLst>
          </p:cNvPr>
          <p:cNvSpPr>
            <a:spLocks noGrp="1"/>
          </p:cNvSpPr>
          <p:nvPr>
            <p:ph type="body" idx="1"/>
          </p:nvPr>
        </p:nvSpPr>
        <p:spPr/>
        <p:txBody>
          <a:bodyPr/>
          <a:lstStyle/>
          <a:p>
            <a:r>
              <a:rPr lang="en-US" dirty="0"/>
              <a:t>Talking Points – Review benefits:</a:t>
            </a:r>
          </a:p>
          <a:p>
            <a:endParaRPr lang="en-US" dirty="0"/>
          </a:p>
          <a:p>
            <a:r>
              <a:rPr lang="en-US" dirty="0"/>
              <a:t>Explain the benefits of NH Housing mortgage programs</a:t>
            </a:r>
          </a:p>
          <a:p>
            <a:r>
              <a:rPr lang="en-US" dirty="0"/>
              <a:t>NH Housing’s website has search function capabilities to help you find your team!</a:t>
            </a:r>
          </a:p>
          <a:p>
            <a:endParaRPr lang="en-US" dirty="0"/>
          </a:p>
          <a:p>
            <a:r>
              <a:rPr lang="en-US" dirty="0"/>
              <a:t>https://www.nhhousing.org</a:t>
            </a:r>
          </a:p>
          <a:p>
            <a:endParaRPr lang="en-US" dirty="0"/>
          </a:p>
          <a:p>
            <a:endParaRPr lang="en-US" dirty="0"/>
          </a:p>
          <a:p>
            <a:endParaRPr lang="en-US" dirty="0"/>
          </a:p>
          <a:p>
            <a:r>
              <a:rPr lang="en-US" dirty="0"/>
              <a:t>All downpayment - All downpayment assistance is provided as a 0% APR, with no monthly payment required.  Downpayment assistance must be paid back if you sell, refinance, no longer occupy the home or in 30 years. </a:t>
            </a:r>
          </a:p>
          <a:p>
            <a:endParaRPr lang="en-US" dirty="0"/>
          </a:p>
          <a:p>
            <a:r>
              <a:rPr lang="en-US" dirty="0"/>
              <a:t>1stGenHome - NH Housing offers 1stGen homebuyers additional assistance that can be combined with the other downpayment options! Buyers must meet the definition of 1stGen with NH Housing. Speak with an approved mortgage lender to see if your client qualifies!</a:t>
            </a:r>
          </a:p>
          <a:p>
            <a:endParaRPr lang="en-US" dirty="0"/>
          </a:p>
          <a:p>
            <a:endParaRPr lang="en-US" dirty="0"/>
          </a:p>
        </p:txBody>
      </p:sp>
      <p:sp>
        <p:nvSpPr>
          <p:cNvPr id="4" name="Slide Number Placeholder 3">
            <a:extLst>
              <a:ext uri="{FF2B5EF4-FFF2-40B4-BE49-F238E27FC236}">
                <a16:creationId xmlns:a16="http://schemas.microsoft.com/office/drawing/2014/main" id="{DA41D148-4C1F-8AF8-2A62-D7787D7E7DE5}"/>
              </a:ext>
            </a:extLst>
          </p:cNvPr>
          <p:cNvSpPr>
            <a:spLocks noGrp="1"/>
          </p:cNvSpPr>
          <p:nvPr>
            <p:ph type="sldNum" sz="quarter" idx="5"/>
          </p:nvPr>
        </p:nvSpPr>
        <p:spPr/>
        <p:txBody>
          <a:bodyPr/>
          <a:lstStyle/>
          <a:p>
            <a:fld id="{871B2431-D351-4C6E-A3CF-9DFAC0E3E050}" type="slidenum">
              <a:rPr lang="cs-CZ" smtClean="0"/>
              <a:t>16</a:t>
            </a:fld>
            <a:endParaRPr lang="cs-CZ"/>
          </a:p>
        </p:txBody>
      </p:sp>
    </p:spTree>
    <p:extLst>
      <p:ext uri="{BB962C8B-B14F-4D97-AF65-F5344CB8AC3E}">
        <p14:creationId xmlns:p14="http://schemas.microsoft.com/office/powerpoint/2010/main" val="31937029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C56C4-0D3D-0907-4BDB-EA20D66533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4D68ED-9717-E68A-280F-E5C0340BE115}"/>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326EAB57-17D3-52BB-6267-73296C4A6C3E}"/>
              </a:ext>
            </a:extLst>
          </p:cNvPr>
          <p:cNvSpPr>
            <a:spLocks noGrp="1"/>
          </p:cNvSpPr>
          <p:nvPr>
            <p:ph type="body" idx="1"/>
          </p:nvPr>
        </p:nvSpPr>
        <p:spPr/>
        <p:txBody>
          <a:bodyPr/>
          <a:lstStyle/>
          <a:p>
            <a:r>
              <a:rPr lang="en-US" dirty="0"/>
              <a:t>Talking Points</a:t>
            </a:r>
          </a:p>
          <a:p>
            <a:endParaRPr lang="en-US" dirty="0"/>
          </a:p>
          <a:p>
            <a:r>
              <a:rPr lang="en-US" dirty="0"/>
              <a:t>Review NH Housing’s Downpayment assistance programs:</a:t>
            </a:r>
          </a:p>
          <a:p>
            <a:endParaRPr lang="en-US" dirty="0"/>
          </a:p>
          <a:p>
            <a:r>
              <a:rPr lang="en-US" dirty="0"/>
              <a:t>2</a:t>
            </a:r>
            <a:r>
              <a:rPr lang="en-US" baseline="30000" dirty="0"/>
              <a:t>nd</a:t>
            </a:r>
            <a:r>
              <a:rPr lang="en-US" dirty="0"/>
              <a:t> mortgage with a 30-year term.  Due on sale, refinance, no longer owner occupied or in 30 years.  You use NH Housing money for free!</a:t>
            </a:r>
          </a:p>
          <a:p>
            <a:endParaRPr lang="en-US" dirty="0"/>
          </a:p>
          <a:p>
            <a:r>
              <a:rPr lang="en-US" dirty="0"/>
              <a:t>Must have a NH Housing 1</a:t>
            </a:r>
            <a:r>
              <a:rPr lang="en-US" baseline="30000" dirty="0"/>
              <a:t>st</a:t>
            </a:r>
            <a:r>
              <a:rPr lang="en-US" dirty="0"/>
              <a:t> Mortgage with NH Housing</a:t>
            </a:r>
          </a:p>
          <a:p>
            <a:endParaRPr lang="en-US" dirty="0"/>
          </a:p>
        </p:txBody>
      </p:sp>
      <p:sp>
        <p:nvSpPr>
          <p:cNvPr id="4" name="Slide Number Placeholder 3">
            <a:extLst>
              <a:ext uri="{FF2B5EF4-FFF2-40B4-BE49-F238E27FC236}">
                <a16:creationId xmlns:a16="http://schemas.microsoft.com/office/drawing/2014/main" id="{4A9CE3E8-1A74-6FE5-5CBC-058EEA8B3B7D}"/>
              </a:ext>
            </a:extLst>
          </p:cNvPr>
          <p:cNvSpPr>
            <a:spLocks noGrp="1"/>
          </p:cNvSpPr>
          <p:nvPr>
            <p:ph type="sldNum" sz="quarter" idx="5"/>
          </p:nvPr>
        </p:nvSpPr>
        <p:spPr/>
        <p:txBody>
          <a:bodyPr/>
          <a:lstStyle/>
          <a:p>
            <a:fld id="{871B2431-D351-4C6E-A3CF-9DFAC0E3E050}" type="slidenum">
              <a:rPr lang="cs-CZ" smtClean="0"/>
              <a:t>17</a:t>
            </a:fld>
            <a:endParaRPr lang="cs-CZ"/>
          </a:p>
        </p:txBody>
      </p:sp>
    </p:spTree>
    <p:extLst>
      <p:ext uri="{BB962C8B-B14F-4D97-AF65-F5344CB8AC3E}">
        <p14:creationId xmlns:p14="http://schemas.microsoft.com/office/powerpoint/2010/main" val="125858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C6038-C910-3A07-0F8D-D5BFDCF1D3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88A9FC-224D-E61E-C7FB-21F1E059725B}"/>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A857D45D-F2D7-82C9-85D0-A9C266176E20}"/>
              </a:ext>
            </a:extLst>
          </p:cNvPr>
          <p:cNvSpPr>
            <a:spLocks noGrp="1"/>
          </p:cNvSpPr>
          <p:nvPr>
            <p:ph type="body" idx="1"/>
          </p:nvPr>
        </p:nvSpPr>
        <p:spPr/>
        <p:txBody>
          <a:bodyPr/>
          <a:lstStyle/>
          <a:p>
            <a:r>
              <a:rPr lang="en-US" dirty="0"/>
              <a:t>Talking Points</a:t>
            </a:r>
          </a:p>
          <a:p>
            <a:r>
              <a:rPr lang="en-US" dirty="0"/>
              <a:t>Review 1</a:t>
            </a:r>
            <a:r>
              <a:rPr lang="en-US" baseline="30000" dirty="0"/>
              <a:t>st</a:t>
            </a:r>
            <a:r>
              <a:rPr lang="en-US" dirty="0"/>
              <a:t> Gen Home NH program:</a:t>
            </a:r>
          </a:p>
          <a:p>
            <a:pPr algn="l"/>
            <a:r>
              <a:rPr lang="en-US" b="0" i="0" dirty="0">
                <a:solidFill>
                  <a:srgbClr val="002858"/>
                </a:solidFill>
                <a:effectLst/>
                <a:latin typeface="Montserrat" panose="00000500000000000000" pitchFamily="2" charset="0"/>
              </a:rPr>
              <a:t>A first-generation homebuyer is defined as:</a:t>
            </a:r>
          </a:p>
          <a:p>
            <a:pPr algn="l">
              <a:buFont typeface="Arial" panose="020B0604020202020204" pitchFamily="34" charset="0"/>
              <a:buChar char="•"/>
            </a:pPr>
            <a:r>
              <a:rPr lang="en-US" b="0" i="0" dirty="0">
                <a:solidFill>
                  <a:srgbClr val="002858"/>
                </a:solidFill>
                <a:effectLst/>
                <a:latin typeface="Montserrat" panose="00000500000000000000" pitchFamily="2" charset="0"/>
              </a:rPr>
              <a:t>A borrower and co-borrower (if applicable) that do not currently, nor have previously, owned a home;</a:t>
            </a:r>
          </a:p>
          <a:p>
            <a:pPr algn="l">
              <a:buFont typeface="Arial" panose="020B0604020202020204" pitchFamily="34" charset="0"/>
              <a:buChar char="•"/>
            </a:pPr>
            <a:r>
              <a:rPr lang="en-US" b="0" i="0" dirty="0">
                <a:solidFill>
                  <a:srgbClr val="002858"/>
                </a:solidFill>
                <a:effectLst/>
                <a:latin typeface="Montserrat" panose="00000500000000000000" pitchFamily="2" charset="0"/>
              </a:rPr>
              <a:t>The borrower’s and co-borrower’s (if applicable) parent(s)/legal guardian(s) do not currently, nor have they previously, owned a home in the homebuyer’s lifetime;</a:t>
            </a:r>
          </a:p>
          <a:p>
            <a:pPr algn="l">
              <a:buFont typeface="Arial" panose="020B0604020202020204" pitchFamily="34" charset="0"/>
              <a:buChar char="•"/>
            </a:pPr>
            <a:r>
              <a:rPr lang="en-US" b="0" i="0" dirty="0">
                <a:solidFill>
                  <a:srgbClr val="002858"/>
                </a:solidFill>
                <a:effectLst/>
                <a:latin typeface="Montserrat" panose="00000500000000000000" pitchFamily="2" charset="0"/>
              </a:rPr>
              <a:t>A non-borrowing spouse (if applicable) does not currently, nor has previously, owned a home.</a:t>
            </a:r>
          </a:p>
          <a:p>
            <a:pPr algn="l"/>
            <a:r>
              <a:rPr lang="en-US" b="0" i="0" dirty="0">
                <a:solidFill>
                  <a:srgbClr val="002858"/>
                </a:solidFill>
                <a:effectLst/>
                <a:latin typeface="Montserrat" panose="00000500000000000000" pitchFamily="2" charset="0"/>
              </a:rPr>
              <a:t>Additionally, a person meeting the following criteria also qualifies as a “first-generation homebuyer” - The borrower or co-borrower (if applicable) was in foster care or legally resides in the United States as a refugee or under asylum status</a:t>
            </a:r>
            <a:r>
              <a:rPr lang="en-US" b="0" i="1" dirty="0">
                <a:solidFill>
                  <a:srgbClr val="002858"/>
                </a:solidFill>
                <a:effectLst/>
                <a:latin typeface="Montserrat" panose="00000500000000000000" pitchFamily="2" charset="0"/>
              </a:rPr>
              <a:t> </a:t>
            </a:r>
            <a:r>
              <a:rPr lang="en-US" b="0" i="0" dirty="0">
                <a:solidFill>
                  <a:srgbClr val="002858"/>
                </a:solidFill>
                <a:effectLst/>
                <a:latin typeface="Montserrat" panose="00000500000000000000" pitchFamily="2" charset="0"/>
              </a:rPr>
              <a:t>granted by USCIS.</a:t>
            </a:r>
          </a:p>
          <a:p>
            <a:pPr algn="l"/>
            <a:r>
              <a:rPr lang="en-US" b="1" i="0" dirty="0">
                <a:solidFill>
                  <a:srgbClr val="002858"/>
                </a:solidFill>
                <a:effectLst/>
                <a:latin typeface="Montserrat" panose="00000500000000000000" pitchFamily="2" charset="0"/>
              </a:rPr>
              <a:t>1st Generation Homebuyer Requirements</a:t>
            </a:r>
            <a:endParaRPr lang="en-US" b="0" i="0" dirty="0">
              <a:solidFill>
                <a:srgbClr val="002858"/>
              </a:solidFill>
              <a:effectLst/>
              <a:latin typeface="Montserrat" panose="00000500000000000000" pitchFamily="2" charset="0"/>
            </a:endParaRPr>
          </a:p>
          <a:p>
            <a:pPr algn="l"/>
            <a:r>
              <a:rPr lang="en-US" b="0" i="0" dirty="0">
                <a:solidFill>
                  <a:srgbClr val="002858"/>
                </a:solidFill>
                <a:effectLst/>
                <a:latin typeface="Montserrat" panose="00000500000000000000" pitchFamily="2" charset="0"/>
              </a:rPr>
              <a:t>To take advantage of 1stGenHomeNH program you must be:</a:t>
            </a:r>
          </a:p>
          <a:p>
            <a:pPr algn="l">
              <a:buFont typeface="Arial" panose="020B0604020202020204" pitchFamily="34" charset="0"/>
              <a:buChar char="•"/>
            </a:pPr>
            <a:r>
              <a:rPr lang="en-US" b="0" i="0" dirty="0">
                <a:solidFill>
                  <a:srgbClr val="002858"/>
                </a:solidFill>
                <a:effectLst/>
                <a:latin typeface="Montserrat" panose="00000500000000000000" pitchFamily="2" charset="0"/>
              </a:rPr>
              <a:t>A first-generation homebuyer</a:t>
            </a:r>
          </a:p>
          <a:p>
            <a:pPr algn="l">
              <a:buFont typeface="Arial" panose="020B0604020202020204" pitchFamily="34" charset="0"/>
              <a:buChar char="•"/>
            </a:pPr>
            <a:r>
              <a:rPr lang="en-US" b="0" i="0" dirty="0">
                <a:solidFill>
                  <a:srgbClr val="002858"/>
                </a:solidFill>
                <a:effectLst/>
                <a:latin typeface="Montserrat" panose="00000500000000000000" pitchFamily="2" charset="0"/>
              </a:rPr>
              <a:t>Purchasing a single-family primary residence (1- 4 units) in NH.</a:t>
            </a:r>
          </a:p>
          <a:p>
            <a:pPr algn="l">
              <a:buFont typeface="Arial" panose="020B0604020202020204" pitchFamily="34" charset="0"/>
              <a:buChar char="•"/>
            </a:pPr>
            <a:r>
              <a:rPr lang="en-US" b="0" i="0" dirty="0">
                <a:solidFill>
                  <a:srgbClr val="002858"/>
                </a:solidFill>
                <a:effectLst/>
                <a:latin typeface="Montserrat" panose="00000500000000000000" pitchFamily="2" charset="0"/>
              </a:rPr>
              <a:t>Financing through one of our </a:t>
            </a:r>
            <a:r>
              <a:rPr lang="en-US" b="1" i="0" u="sng" dirty="0">
                <a:solidFill>
                  <a:srgbClr val="005389"/>
                </a:solidFill>
                <a:effectLst/>
                <a:latin typeface="Montserrat" panose="00000500000000000000" pitchFamily="2" charset="0"/>
                <a:hlinkClick r:id="rId3"/>
              </a:rPr>
              <a:t>mortgage programs</a:t>
            </a:r>
            <a:r>
              <a:rPr lang="en-US" b="0" i="0" dirty="0">
                <a:solidFill>
                  <a:srgbClr val="002858"/>
                </a:solidFill>
                <a:effectLst/>
                <a:latin typeface="Montserrat" panose="00000500000000000000" pitchFamily="2" charset="0"/>
              </a:rPr>
              <a:t> and using one of our </a:t>
            </a:r>
            <a:r>
              <a:rPr lang="en-US" b="1" i="0" u="sng" dirty="0">
                <a:solidFill>
                  <a:srgbClr val="005389"/>
                </a:solidFill>
                <a:effectLst/>
                <a:latin typeface="Montserrat" panose="00000500000000000000" pitchFamily="2" charset="0"/>
                <a:hlinkClick r:id="rId4"/>
              </a:rPr>
              <a:t>Approved Lenders</a:t>
            </a:r>
            <a:r>
              <a:rPr lang="en-US" b="0" i="0" dirty="0">
                <a:solidFill>
                  <a:srgbClr val="002858"/>
                </a:solidFill>
                <a:effectLst/>
                <a:latin typeface="Montserrat" panose="00000500000000000000" pitchFamily="2" charset="0"/>
              </a:rPr>
              <a:t>.</a:t>
            </a:r>
          </a:p>
          <a:p>
            <a:pPr algn="l">
              <a:buFont typeface="Arial" panose="020B0604020202020204" pitchFamily="34" charset="0"/>
              <a:buChar char="•"/>
            </a:pPr>
            <a:r>
              <a:rPr lang="en-US" b="0" i="0" dirty="0">
                <a:solidFill>
                  <a:srgbClr val="002858"/>
                </a:solidFill>
                <a:effectLst/>
                <a:latin typeface="Montserrat" panose="00000500000000000000" pitchFamily="2" charset="0"/>
              </a:rPr>
              <a:t>Complete face-to-face homebuyer education through either </a:t>
            </a:r>
            <a:r>
              <a:rPr lang="en-US" b="1" i="0" u="sng" dirty="0">
                <a:solidFill>
                  <a:srgbClr val="005389"/>
                </a:solidFill>
                <a:effectLst/>
                <a:latin typeface="Montserrat" panose="00000500000000000000" pitchFamily="2" charset="0"/>
                <a:hlinkClick r:id="rId5"/>
              </a:rPr>
              <a:t>AHEAD</a:t>
            </a:r>
            <a:r>
              <a:rPr lang="en-US" b="0" i="0" dirty="0">
                <a:solidFill>
                  <a:srgbClr val="002858"/>
                </a:solidFill>
                <a:effectLst/>
                <a:latin typeface="Montserrat" panose="00000500000000000000" pitchFamily="2" charset="0"/>
              </a:rPr>
              <a:t>, </a:t>
            </a:r>
            <a:r>
              <a:rPr lang="en-US" b="1" i="0" u="sng" dirty="0" err="1">
                <a:solidFill>
                  <a:srgbClr val="005389"/>
                </a:solidFill>
                <a:effectLst/>
                <a:latin typeface="Montserrat" panose="00000500000000000000" pitchFamily="2" charset="0"/>
                <a:hlinkClick r:id="rId6"/>
              </a:rPr>
              <a:t>HOMEteam</a:t>
            </a:r>
            <a:r>
              <a:rPr lang="en-US" b="0" i="0" dirty="0">
                <a:solidFill>
                  <a:srgbClr val="002858"/>
                </a:solidFill>
                <a:effectLst/>
                <a:latin typeface="Montserrat" panose="00000500000000000000" pitchFamily="2" charset="0"/>
              </a:rPr>
              <a:t> or the </a:t>
            </a:r>
            <a:r>
              <a:rPr lang="en-US" b="1" i="0" u="sng" dirty="0">
                <a:solidFill>
                  <a:srgbClr val="005389"/>
                </a:solidFill>
                <a:effectLst/>
                <a:latin typeface="Montserrat" panose="00000500000000000000" pitchFamily="2" charset="0"/>
                <a:hlinkClick r:id="rId7"/>
              </a:rPr>
              <a:t>Housing Partnership</a:t>
            </a:r>
            <a:r>
              <a:rPr lang="en-US" b="0" i="0" dirty="0">
                <a:solidFill>
                  <a:srgbClr val="002858"/>
                </a:solidFill>
                <a:effectLst/>
                <a:latin typeface="Montserrat" panose="00000500000000000000" pitchFamily="2" charset="0"/>
              </a:rPr>
              <a:t>.</a:t>
            </a:r>
          </a:p>
          <a:p>
            <a:pPr algn="l">
              <a:buFont typeface="Arial" panose="020B0604020202020204" pitchFamily="34" charset="0"/>
              <a:buChar char="•"/>
            </a:pPr>
            <a:endParaRPr lang="en-US" b="0" i="0" dirty="0">
              <a:solidFill>
                <a:srgbClr val="002858"/>
              </a:solidFill>
              <a:effectLst/>
              <a:latin typeface="Montserrat" panose="00000500000000000000" pitchFamily="2" charset="0"/>
            </a:endParaRPr>
          </a:p>
          <a:p>
            <a:pPr algn="l">
              <a:buFont typeface="Arial" panose="020B0604020202020204" pitchFamily="34" charset="0"/>
              <a:buNone/>
            </a:pPr>
            <a:r>
              <a:rPr lang="en-US" b="0" i="0" dirty="0">
                <a:solidFill>
                  <a:srgbClr val="002858"/>
                </a:solidFill>
                <a:effectLst/>
                <a:latin typeface="Montserrat" panose="00000500000000000000" pitchFamily="2" charset="0"/>
              </a:rPr>
              <a:t>1</a:t>
            </a:r>
            <a:r>
              <a:rPr lang="en-US" b="0" i="0" baseline="30000" dirty="0">
                <a:solidFill>
                  <a:srgbClr val="002858"/>
                </a:solidFill>
                <a:effectLst/>
                <a:latin typeface="Montserrat" panose="00000500000000000000" pitchFamily="2" charset="0"/>
              </a:rPr>
              <a:t>st</a:t>
            </a:r>
            <a:r>
              <a:rPr lang="en-US" b="0" i="0" dirty="0">
                <a:solidFill>
                  <a:srgbClr val="002858"/>
                </a:solidFill>
                <a:effectLst/>
                <a:latin typeface="Montserrat" panose="00000500000000000000" pitchFamily="2" charset="0"/>
              </a:rPr>
              <a:t> Gen Downpayment assistance provided as a 2</a:t>
            </a:r>
            <a:r>
              <a:rPr lang="en-US" b="0" i="0" baseline="30000" dirty="0">
                <a:solidFill>
                  <a:srgbClr val="002858"/>
                </a:solidFill>
                <a:effectLst/>
                <a:latin typeface="Montserrat" panose="00000500000000000000" pitchFamily="2" charset="0"/>
              </a:rPr>
              <a:t>nd</a:t>
            </a:r>
            <a:r>
              <a:rPr lang="en-US" b="0" i="0" dirty="0">
                <a:solidFill>
                  <a:srgbClr val="002858"/>
                </a:solidFill>
                <a:effectLst/>
                <a:latin typeface="Montserrat" panose="00000500000000000000" pitchFamily="2" charset="0"/>
              </a:rPr>
              <a:t> mortgage, 30-year term.  Can be combined with any NH Housing program</a:t>
            </a:r>
          </a:p>
          <a:p>
            <a:endParaRPr lang="en-US" dirty="0"/>
          </a:p>
        </p:txBody>
      </p:sp>
      <p:sp>
        <p:nvSpPr>
          <p:cNvPr id="4" name="Slide Number Placeholder 3">
            <a:extLst>
              <a:ext uri="{FF2B5EF4-FFF2-40B4-BE49-F238E27FC236}">
                <a16:creationId xmlns:a16="http://schemas.microsoft.com/office/drawing/2014/main" id="{CC8DE117-7CCC-25CF-7ED5-7DBD7D7D1D2B}"/>
              </a:ext>
            </a:extLst>
          </p:cNvPr>
          <p:cNvSpPr>
            <a:spLocks noGrp="1"/>
          </p:cNvSpPr>
          <p:nvPr>
            <p:ph type="sldNum" sz="quarter" idx="5"/>
          </p:nvPr>
        </p:nvSpPr>
        <p:spPr/>
        <p:txBody>
          <a:bodyPr/>
          <a:lstStyle/>
          <a:p>
            <a:fld id="{871B2431-D351-4C6E-A3CF-9DFAC0E3E050}" type="slidenum">
              <a:rPr lang="cs-CZ" smtClean="0"/>
              <a:t>18</a:t>
            </a:fld>
            <a:endParaRPr lang="cs-CZ"/>
          </a:p>
        </p:txBody>
      </p:sp>
    </p:spTree>
    <p:extLst>
      <p:ext uri="{BB962C8B-B14F-4D97-AF65-F5344CB8AC3E}">
        <p14:creationId xmlns:p14="http://schemas.microsoft.com/office/powerpoint/2010/main" val="14168341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FE672-3B25-4D22-1DAC-03AB48F416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BB8738-1F59-87E5-CD4F-57DC090D921C}"/>
              </a:ext>
            </a:extLst>
          </p:cNvPr>
          <p:cNvSpPr>
            <a:spLocks noGrp="1" noRot="1" noChangeAspect="1"/>
          </p:cNvSpPr>
          <p:nvPr>
            <p:ph type="sldImg"/>
          </p:nvPr>
        </p:nvSpPr>
        <p:spPr>
          <a:xfrm>
            <a:off x="2290763" y="512763"/>
            <a:ext cx="4562475" cy="2566987"/>
          </a:xfrm>
        </p:spPr>
        <p:txBody>
          <a:bodyPr/>
          <a:lstStyle/>
          <a:p>
            <a:endParaRPr lang="en-US"/>
          </a:p>
        </p:txBody>
      </p:sp>
      <p:sp>
        <p:nvSpPr>
          <p:cNvPr id="3" name="Notes Placeholder 2">
            <a:extLst>
              <a:ext uri="{FF2B5EF4-FFF2-40B4-BE49-F238E27FC236}">
                <a16:creationId xmlns:a16="http://schemas.microsoft.com/office/drawing/2014/main" id="{455AEEBA-5AE5-1664-29F6-0712A6E0C48B}"/>
              </a:ext>
            </a:extLst>
          </p:cNvPr>
          <p:cNvSpPr>
            <a:spLocks noGrp="1"/>
          </p:cNvSpPr>
          <p:nvPr>
            <p:ph type="body" idx="1"/>
          </p:nvPr>
        </p:nvSpPr>
        <p:spPr/>
        <p:txBody>
          <a:bodyPr/>
          <a:lstStyle/>
          <a:p>
            <a:r>
              <a:rPr lang="en-US" dirty="0"/>
              <a:t>Talking Points – Any questions about assessing your readiness?  Next up, lets talk about building your homeownership team.</a:t>
            </a:r>
          </a:p>
          <a:p>
            <a:endParaRPr lang="en-US" dirty="0"/>
          </a:p>
          <a:p>
            <a:r>
              <a:rPr lang="en-US" dirty="0"/>
              <a:t>Assessing your readiness for Homeownership</a:t>
            </a:r>
          </a:p>
          <a:p>
            <a:r>
              <a:rPr lang="en-US" dirty="0"/>
              <a:t>Your Homebuying Team</a:t>
            </a:r>
          </a:p>
          <a:p>
            <a:r>
              <a:rPr lang="en-US" dirty="0"/>
              <a:t>Applying for a mortgage and New Hampshire Housing Mortgage Programs</a:t>
            </a:r>
          </a:p>
          <a:p>
            <a:r>
              <a:rPr lang="en-US" dirty="0"/>
              <a:t>Finding your Home and the Closing Process</a:t>
            </a:r>
          </a:p>
          <a:p>
            <a:r>
              <a:rPr lang="en-US" dirty="0"/>
              <a:t>Questions</a:t>
            </a:r>
          </a:p>
        </p:txBody>
      </p:sp>
      <p:sp>
        <p:nvSpPr>
          <p:cNvPr id="4" name="Slide Number Placeholder 3">
            <a:extLst>
              <a:ext uri="{FF2B5EF4-FFF2-40B4-BE49-F238E27FC236}">
                <a16:creationId xmlns:a16="http://schemas.microsoft.com/office/drawing/2014/main" id="{B7311C4F-20B7-FB6A-D896-FDF4C8C59AA6}"/>
              </a:ext>
            </a:extLst>
          </p:cNvPr>
          <p:cNvSpPr>
            <a:spLocks noGrp="1"/>
          </p:cNvSpPr>
          <p:nvPr>
            <p:ph type="sldNum" sz="quarter" idx="5"/>
          </p:nvPr>
        </p:nvSpPr>
        <p:spPr/>
        <p:txBody>
          <a:bodyPr/>
          <a:lstStyle/>
          <a:p>
            <a:fld id="{765F00BE-9CED-43A5-8D97-9D43B6AB9CC6}" type="slidenum">
              <a:rPr lang="en-US" smtClean="0"/>
              <a:t>19</a:t>
            </a:fld>
            <a:endParaRPr lang="en-US"/>
          </a:p>
        </p:txBody>
      </p:sp>
    </p:spTree>
    <p:extLst>
      <p:ext uri="{BB962C8B-B14F-4D97-AF65-F5344CB8AC3E}">
        <p14:creationId xmlns:p14="http://schemas.microsoft.com/office/powerpoint/2010/main" val="3142603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Add your photo, NMLS# and your contact info.  Don’t forget to add any accomplishments or designations.  Top NH Housing lender???</a:t>
            </a:r>
          </a:p>
          <a:p>
            <a:endParaRPr lang="en-US" dirty="0"/>
          </a:p>
          <a:p>
            <a:r>
              <a:rPr lang="en-US" dirty="0"/>
              <a:t>Talking Points</a:t>
            </a:r>
          </a:p>
          <a:p>
            <a:r>
              <a:rPr lang="en-US" dirty="0"/>
              <a:t>Welcome, everyone! I’m thrilled you’re here, ready to learn about buying your first home. By joining today, you’re already taking an important step toward achieving the dream of homeownership! Together, we’ll explore how to build a strong financial foundation and shape the future you’ve always envisioned. </a:t>
            </a:r>
          </a:p>
          <a:p>
            <a:r>
              <a:rPr lang="en-US" dirty="0"/>
              <a:t>Introduce yourself.  Include your Value Proposition, areas of town you specialize in, and even something personal about you / your team, for example, awards, charities, family, pets, hobbies, etc.</a:t>
            </a:r>
          </a:p>
          <a:p>
            <a:endParaRPr lang="en-US" dirty="0"/>
          </a:p>
          <a:p>
            <a:r>
              <a:rPr lang="en-US" dirty="0"/>
              <a:t>Talking Points</a:t>
            </a:r>
          </a:p>
          <a:p>
            <a:r>
              <a:rPr lang="en-US" dirty="0"/>
              <a:t>Let me tell you a little about myself.</a:t>
            </a:r>
          </a:p>
          <a:p>
            <a:r>
              <a:rPr lang="en-US" dirty="0"/>
              <a:t>My name is … </a:t>
            </a:r>
          </a:p>
          <a:p>
            <a:r>
              <a:rPr lang="en-US" dirty="0"/>
              <a:t>I’m with …</a:t>
            </a:r>
          </a:p>
          <a:p>
            <a:r>
              <a:rPr lang="en-US" dirty="0"/>
              <a:t>I’ve been doing this since … </a:t>
            </a:r>
          </a:p>
          <a:p>
            <a:r>
              <a:rPr lang="en-US" dirty="0"/>
              <a:t>and I have helped xx families buy their first home.</a:t>
            </a:r>
          </a:p>
          <a:p>
            <a:r>
              <a:rPr lang="en-US" dirty="0"/>
              <a:t>My passion is helping you get what you need when you need it!</a:t>
            </a:r>
          </a:p>
          <a:p>
            <a:endParaRPr lang="en-US" dirty="0"/>
          </a:p>
          <a:p>
            <a:r>
              <a:rPr lang="en-US" dirty="0"/>
              <a:t>I’m here to answer all your questions, so let’s dive in and get started on this exciting journey!</a:t>
            </a: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6809097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D05B0-DE7C-752A-89BB-0B9ACD4ADC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74FB8A-764D-8365-CACD-9CBB775AD5A1}"/>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03F9FF9F-16D3-3445-F284-80A7C72C92E6}"/>
              </a:ext>
            </a:extLst>
          </p:cNvPr>
          <p:cNvSpPr>
            <a:spLocks noGrp="1"/>
          </p:cNvSpPr>
          <p:nvPr>
            <p:ph type="body" idx="1"/>
          </p:nvPr>
        </p:nvSpPr>
        <p:spPr/>
        <p:txBody>
          <a:bodyPr/>
          <a:lstStyle/>
          <a:p>
            <a:r>
              <a:rPr lang="en-US" dirty="0"/>
              <a:t>Transition to the mortgage application process.</a:t>
            </a:r>
          </a:p>
          <a:p>
            <a:endParaRPr lang="en-US" dirty="0"/>
          </a:p>
          <a:p>
            <a:r>
              <a:rPr lang="en-US" dirty="0"/>
              <a:t>Common issues:</a:t>
            </a:r>
          </a:p>
          <a:p>
            <a:r>
              <a:rPr lang="en-US" dirty="0"/>
              <a:t>CASH</a:t>
            </a:r>
          </a:p>
          <a:p>
            <a:r>
              <a:rPr lang="en-US" dirty="0"/>
              <a:t>“I’ll get it…”</a:t>
            </a:r>
          </a:p>
          <a:p>
            <a:r>
              <a:rPr lang="en-US" dirty="0"/>
              <a:t>A friend owes me money</a:t>
            </a:r>
          </a:p>
          <a:p>
            <a:r>
              <a:rPr lang="en-US" dirty="0"/>
              <a:t>Private Loans</a:t>
            </a:r>
          </a:p>
          <a:p>
            <a:r>
              <a:rPr lang="en-US" dirty="0"/>
              <a:t>Anything that can’t be documented</a:t>
            </a:r>
          </a:p>
          <a:p>
            <a:r>
              <a:rPr lang="en-US" dirty="0"/>
              <a:t>Trade</a:t>
            </a:r>
          </a:p>
          <a:p>
            <a:r>
              <a:rPr lang="en-US" dirty="0"/>
              <a:t>Interested Party Contributions</a:t>
            </a:r>
          </a:p>
          <a:p>
            <a:endParaRPr lang="en-US" dirty="0"/>
          </a:p>
          <a:p>
            <a:r>
              <a:rPr lang="en-US" dirty="0"/>
              <a:t>GIFTS</a:t>
            </a:r>
          </a:p>
          <a:p>
            <a:r>
              <a:rPr lang="en-US" dirty="0"/>
              <a:t>Must be a family member</a:t>
            </a:r>
          </a:p>
          <a:p>
            <a:r>
              <a:rPr lang="en-US" dirty="0"/>
              <a:t>Program specific</a:t>
            </a:r>
          </a:p>
          <a:p>
            <a:endParaRPr lang="en-US" dirty="0"/>
          </a:p>
          <a:p>
            <a:r>
              <a:rPr lang="en-US" dirty="0"/>
              <a:t>Employment</a:t>
            </a:r>
          </a:p>
          <a:p>
            <a:r>
              <a:rPr lang="en-US" dirty="0"/>
              <a:t>Is your job stable enough to maintain on time payments?</a:t>
            </a:r>
          </a:p>
          <a:p>
            <a:r>
              <a:rPr lang="en-US" dirty="0"/>
              <a:t>24-month employment history must be documented</a:t>
            </a:r>
          </a:p>
          <a:p>
            <a:r>
              <a:rPr lang="en-US" dirty="0"/>
              <a:t>Verification that it will continue for the next 3 years</a:t>
            </a:r>
          </a:p>
          <a:p>
            <a:r>
              <a:rPr lang="en-US" dirty="0"/>
              <a:t>Changing jobs in similar field and pay type</a:t>
            </a:r>
          </a:p>
          <a:p>
            <a:endParaRPr lang="en-US" dirty="0"/>
          </a:p>
          <a:p>
            <a:r>
              <a:rPr lang="en-US" dirty="0"/>
              <a:t>Other Employment Concerns?</a:t>
            </a:r>
          </a:p>
          <a:p>
            <a:r>
              <a:rPr lang="en-US" dirty="0"/>
              <a:t>Part time not consistent for 24 months</a:t>
            </a:r>
          </a:p>
          <a:p>
            <a:r>
              <a:rPr lang="en-US" dirty="0"/>
              <a:t>OT not consistent for 24 months</a:t>
            </a:r>
          </a:p>
          <a:p>
            <a:r>
              <a:rPr lang="en-US" dirty="0"/>
              <a:t>Seasonal work</a:t>
            </a:r>
          </a:p>
          <a:p>
            <a:r>
              <a:rPr lang="en-US" dirty="0"/>
              <a:t>Furloughed</a:t>
            </a:r>
          </a:p>
          <a:p>
            <a:r>
              <a:rPr lang="en-US" dirty="0"/>
              <a:t>Changing jobs from w2 to commission/self employed</a:t>
            </a:r>
          </a:p>
          <a:p>
            <a:r>
              <a:rPr lang="en-US" dirty="0"/>
              <a:t>Unexplainable gaps</a:t>
            </a:r>
          </a:p>
          <a:p>
            <a:r>
              <a:rPr lang="en-US" dirty="0"/>
              <a:t>Recent or Upcoming  job change</a:t>
            </a:r>
          </a:p>
        </p:txBody>
      </p:sp>
      <p:sp>
        <p:nvSpPr>
          <p:cNvPr id="4" name="Slide Number Placeholder 3">
            <a:extLst>
              <a:ext uri="{FF2B5EF4-FFF2-40B4-BE49-F238E27FC236}">
                <a16:creationId xmlns:a16="http://schemas.microsoft.com/office/drawing/2014/main" id="{DCDACE92-28A4-5D22-6DBB-1907040CC983}"/>
              </a:ext>
            </a:extLst>
          </p:cNvPr>
          <p:cNvSpPr>
            <a:spLocks noGrp="1"/>
          </p:cNvSpPr>
          <p:nvPr>
            <p:ph type="sldNum" sz="quarter" idx="5"/>
          </p:nvPr>
        </p:nvSpPr>
        <p:spPr/>
        <p:txBody>
          <a:bodyPr/>
          <a:lstStyle/>
          <a:p>
            <a:fld id="{871B2431-D351-4C6E-A3CF-9DFAC0E3E050}" type="slidenum">
              <a:rPr lang="cs-CZ" smtClean="0"/>
              <a:t>20</a:t>
            </a:fld>
            <a:endParaRPr lang="cs-CZ"/>
          </a:p>
        </p:txBody>
      </p:sp>
    </p:spTree>
    <p:extLst>
      <p:ext uri="{BB962C8B-B14F-4D97-AF65-F5344CB8AC3E}">
        <p14:creationId xmlns:p14="http://schemas.microsoft.com/office/powerpoint/2010/main" val="8154218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F8A4D-93A9-9D82-6F9A-BC838E3305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64F721-FE32-046A-E0F6-EF444C40A965}"/>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36419711-43FD-AE4D-E1AE-729E2C9BE079}"/>
              </a:ext>
            </a:extLst>
          </p:cNvPr>
          <p:cNvSpPr>
            <a:spLocks noGrp="1"/>
          </p:cNvSpPr>
          <p:nvPr>
            <p:ph type="body" idx="1"/>
          </p:nvPr>
        </p:nvSpPr>
        <p:spPr/>
        <p:txBody>
          <a:bodyPr/>
          <a:lstStyle/>
          <a:p>
            <a:r>
              <a:rPr lang="en-US" dirty="0"/>
              <a:t>Talking Points</a:t>
            </a:r>
          </a:p>
          <a:p>
            <a:endParaRPr lang="en-US" dirty="0"/>
          </a:p>
          <a:p>
            <a:r>
              <a:rPr lang="en-US" dirty="0"/>
              <a:t>Quickly review the different types of mortgage programs and the benefits of each.  </a:t>
            </a:r>
          </a:p>
          <a:p>
            <a:endParaRPr lang="en-US" dirty="0"/>
          </a:p>
          <a:p>
            <a:r>
              <a:rPr lang="en-US" dirty="0"/>
              <a:t>Explain PITI (Principal, interest, taxes and insurance)</a:t>
            </a:r>
          </a:p>
          <a:p>
            <a:endParaRPr lang="en-US" dirty="0"/>
          </a:p>
          <a:p>
            <a:r>
              <a:rPr lang="en-US" dirty="0"/>
              <a:t>Overview of mortgage Insurance – what it is and why</a:t>
            </a:r>
          </a:p>
          <a:p>
            <a:endParaRPr lang="en-US" dirty="0"/>
          </a:p>
          <a:p>
            <a:r>
              <a:rPr lang="en-US" dirty="0"/>
              <a:t>Introduce NH Housing’s mortgage programs:</a:t>
            </a:r>
          </a:p>
          <a:p>
            <a:pPr marL="171450" indent="-171450">
              <a:buFont typeface="Arial" panose="020B0604020202020204" pitchFamily="34" charset="0"/>
              <a:buChar char="•"/>
            </a:pPr>
            <a:r>
              <a:rPr lang="en-US" dirty="0"/>
              <a:t>Home Flex – Gov</a:t>
            </a:r>
          </a:p>
          <a:p>
            <a:pPr marL="171450" indent="-171450">
              <a:buFont typeface="Arial" panose="020B0604020202020204" pitchFamily="34" charset="0"/>
              <a:buChar char="•"/>
            </a:pPr>
            <a:r>
              <a:rPr lang="en-US" dirty="0"/>
              <a:t>Home Preferred – Conv</a:t>
            </a:r>
          </a:p>
          <a:p>
            <a:pPr marL="171450" indent="-171450">
              <a:buFont typeface="Arial" panose="020B0604020202020204" pitchFamily="34" charset="0"/>
              <a:buChar char="•"/>
            </a:pPr>
            <a:r>
              <a:rPr lang="en-US" dirty="0"/>
              <a:t>Home First – MRB</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Maximum income $184,500</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Minimum Credit score 620</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b="1" dirty="0"/>
              <a:t>Benefits of NH Housing programs:</a:t>
            </a:r>
          </a:p>
          <a:p>
            <a:pPr marL="171450" indent="-171450">
              <a:buFont typeface="Arial" panose="020B0604020202020204" pitchFamily="34" charset="0"/>
              <a:buChar char="•"/>
            </a:pPr>
            <a:r>
              <a:rPr lang="en-US" dirty="0"/>
              <a:t>Low downpayment requirements (3.5% to as low as zero)</a:t>
            </a:r>
          </a:p>
          <a:p>
            <a:pPr marL="171450" indent="-171450">
              <a:buFont typeface="Arial" panose="020B0604020202020204" pitchFamily="34" charset="0"/>
              <a:buChar char="•"/>
            </a:pPr>
            <a:r>
              <a:rPr lang="en-US" dirty="0"/>
              <a:t>Market favorable rates</a:t>
            </a:r>
          </a:p>
          <a:p>
            <a:pPr marL="171450" indent="-171450">
              <a:buFont typeface="Arial" panose="020B0604020202020204" pitchFamily="34" charset="0"/>
              <a:buChar char="•"/>
            </a:pPr>
            <a:r>
              <a:rPr lang="en-US" dirty="0"/>
              <a:t>No loan level price adjustments</a:t>
            </a:r>
          </a:p>
          <a:p>
            <a:pPr marL="171450" indent="-171450">
              <a:buFont typeface="Arial" panose="020B0604020202020204" pitchFamily="34" charset="0"/>
              <a:buChar char="•"/>
            </a:pPr>
            <a:r>
              <a:rPr lang="en-US" dirty="0"/>
              <a:t>Reduced mortgage insurance – for conventional product</a:t>
            </a:r>
          </a:p>
        </p:txBody>
      </p:sp>
      <p:sp>
        <p:nvSpPr>
          <p:cNvPr id="4" name="Slide Number Placeholder 3">
            <a:extLst>
              <a:ext uri="{FF2B5EF4-FFF2-40B4-BE49-F238E27FC236}">
                <a16:creationId xmlns:a16="http://schemas.microsoft.com/office/drawing/2014/main" id="{1B338512-8C4D-5BC7-5649-332A69F3421F}"/>
              </a:ext>
            </a:extLst>
          </p:cNvPr>
          <p:cNvSpPr>
            <a:spLocks noGrp="1"/>
          </p:cNvSpPr>
          <p:nvPr>
            <p:ph type="sldNum" sz="quarter" idx="5"/>
          </p:nvPr>
        </p:nvSpPr>
        <p:spPr/>
        <p:txBody>
          <a:bodyPr/>
          <a:lstStyle/>
          <a:p>
            <a:fld id="{871B2431-D351-4C6E-A3CF-9DFAC0E3E050}" type="slidenum">
              <a:rPr lang="cs-CZ" smtClean="0"/>
              <a:t>21</a:t>
            </a:fld>
            <a:endParaRPr lang="cs-CZ"/>
          </a:p>
        </p:txBody>
      </p:sp>
    </p:spTree>
    <p:extLst>
      <p:ext uri="{BB962C8B-B14F-4D97-AF65-F5344CB8AC3E}">
        <p14:creationId xmlns:p14="http://schemas.microsoft.com/office/powerpoint/2010/main" val="29501783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F3C5E-E56A-026D-7869-709191C4C3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A411D3-E257-7F24-9EDE-4C4DB6F1EDCD}"/>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5BA9E4BE-ECCC-2D52-CC87-8AD1634FA7D8}"/>
              </a:ext>
            </a:extLst>
          </p:cNvPr>
          <p:cNvSpPr>
            <a:spLocks noGrp="1"/>
          </p:cNvSpPr>
          <p:nvPr>
            <p:ph type="body" idx="1"/>
          </p:nvPr>
        </p:nvSpPr>
        <p:spPr/>
        <p:txBody>
          <a:bodyPr/>
          <a:lstStyle/>
          <a:p>
            <a:r>
              <a:rPr lang="en-US" dirty="0"/>
              <a:t>Talking Points</a:t>
            </a:r>
          </a:p>
          <a:p>
            <a:endParaRPr lang="en-US" dirty="0"/>
          </a:p>
          <a:p>
            <a:r>
              <a:rPr lang="en-US" dirty="0"/>
              <a:t>Review some common myths about homebuying.  </a:t>
            </a:r>
          </a:p>
          <a:p>
            <a:endParaRPr lang="en-US" dirty="0"/>
          </a:p>
          <a:p>
            <a:r>
              <a:rPr lang="en-US" dirty="0"/>
              <a:t>Ask if there are other myths you need to address?  Have them put their questions into the chat. </a:t>
            </a:r>
          </a:p>
          <a:p>
            <a:r>
              <a:rPr lang="en-US" dirty="0"/>
              <a:t>Talk about other myths</a:t>
            </a:r>
          </a:p>
          <a:p>
            <a:endParaRPr lang="en-US" dirty="0"/>
          </a:p>
        </p:txBody>
      </p:sp>
      <p:sp>
        <p:nvSpPr>
          <p:cNvPr id="4" name="Slide Number Placeholder 3">
            <a:extLst>
              <a:ext uri="{FF2B5EF4-FFF2-40B4-BE49-F238E27FC236}">
                <a16:creationId xmlns:a16="http://schemas.microsoft.com/office/drawing/2014/main" id="{BA8D3BED-BE5C-F6ED-B38E-23A0456738F0}"/>
              </a:ext>
            </a:extLst>
          </p:cNvPr>
          <p:cNvSpPr>
            <a:spLocks noGrp="1"/>
          </p:cNvSpPr>
          <p:nvPr>
            <p:ph type="sldNum" sz="quarter" idx="5"/>
          </p:nvPr>
        </p:nvSpPr>
        <p:spPr/>
        <p:txBody>
          <a:bodyPr/>
          <a:lstStyle/>
          <a:p>
            <a:fld id="{871B2431-D351-4C6E-A3CF-9DFAC0E3E050}" type="slidenum">
              <a:rPr lang="cs-CZ" smtClean="0"/>
              <a:t>22</a:t>
            </a:fld>
            <a:endParaRPr lang="cs-CZ"/>
          </a:p>
        </p:txBody>
      </p:sp>
    </p:spTree>
    <p:extLst>
      <p:ext uri="{BB962C8B-B14F-4D97-AF65-F5344CB8AC3E}">
        <p14:creationId xmlns:p14="http://schemas.microsoft.com/office/powerpoint/2010/main" val="31458811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B3D83-7C5C-63D7-A3BB-1DF3EAA1D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47516C-4C01-D6E4-89EB-0E80A8B1FA38}"/>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54D9A377-754B-BDA8-F6FA-14AEE7CCE27A}"/>
              </a:ext>
            </a:extLst>
          </p:cNvPr>
          <p:cNvSpPr>
            <a:spLocks noGrp="1"/>
          </p:cNvSpPr>
          <p:nvPr>
            <p:ph type="body" idx="1"/>
          </p:nvPr>
        </p:nvSpPr>
        <p:spPr/>
        <p:txBody>
          <a:bodyPr/>
          <a:lstStyle/>
          <a:p>
            <a:r>
              <a:rPr lang="en-US" dirty="0"/>
              <a:t>Talking Points</a:t>
            </a:r>
          </a:p>
          <a:p>
            <a:endParaRPr lang="en-US" dirty="0"/>
          </a:p>
          <a:p>
            <a:r>
              <a:rPr lang="en-US" dirty="0"/>
              <a:t>Add any other issues that may come up when qualifying for a mortgage.</a:t>
            </a:r>
          </a:p>
          <a:p>
            <a:endParaRPr lang="en-US" dirty="0"/>
          </a:p>
        </p:txBody>
      </p:sp>
      <p:sp>
        <p:nvSpPr>
          <p:cNvPr id="4" name="Slide Number Placeholder 3">
            <a:extLst>
              <a:ext uri="{FF2B5EF4-FFF2-40B4-BE49-F238E27FC236}">
                <a16:creationId xmlns:a16="http://schemas.microsoft.com/office/drawing/2014/main" id="{120558BD-AD43-FE8D-784C-440D61B31B69}"/>
              </a:ext>
            </a:extLst>
          </p:cNvPr>
          <p:cNvSpPr>
            <a:spLocks noGrp="1"/>
          </p:cNvSpPr>
          <p:nvPr>
            <p:ph type="sldNum" sz="quarter" idx="5"/>
          </p:nvPr>
        </p:nvSpPr>
        <p:spPr/>
        <p:txBody>
          <a:bodyPr/>
          <a:lstStyle/>
          <a:p>
            <a:fld id="{871B2431-D351-4C6E-A3CF-9DFAC0E3E050}" type="slidenum">
              <a:rPr lang="cs-CZ" smtClean="0"/>
              <a:t>23</a:t>
            </a:fld>
            <a:endParaRPr lang="cs-CZ"/>
          </a:p>
        </p:txBody>
      </p:sp>
    </p:spTree>
    <p:extLst>
      <p:ext uri="{BB962C8B-B14F-4D97-AF65-F5344CB8AC3E}">
        <p14:creationId xmlns:p14="http://schemas.microsoft.com/office/powerpoint/2010/main" val="4345966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9D431-F970-E759-4132-61A7B6C5DA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F397A4-7866-6447-8E8A-C85EF25697D7}"/>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9ED50E57-755C-AF6A-BC30-3345ABD31779}"/>
              </a:ext>
            </a:extLst>
          </p:cNvPr>
          <p:cNvSpPr>
            <a:spLocks noGrp="1"/>
          </p:cNvSpPr>
          <p:nvPr>
            <p:ph type="body" idx="1"/>
          </p:nvPr>
        </p:nvSpPr>
        <p:spPr/>
        <p:txBody>
          <a:bodyPr/>
          <a:lstStyle/>
          <a:p>
            <a:r>
              <a:rPr lang="en-US" dirty="0"/>
              <a:t>Talking Points</a:t>
            </a:r>
          </a:p>
          <a:p>
            <a:endParaRPr lang="en-US" dirty="0"/>
          </a:p>
          <a:p>
            <a:endParaRPr lang="en-US" dirty="0"/>
          </a:p>
          <a:p>
            <a:r>
              <a:rPr lang="en-US" dirty="0"/>
              <a:t>Explain pre-qualified vs. Pre-approval.</a:t>
            </a:r>
          </a:p>
          <a:p>
            <a:endParaRPr lang="en-US" dirty="0"/>
          </a:p>
          <a:p>
            <a:r>
              <a:rPr lang="en-US" dirty="0"/>
              <a:t>Questions to ask yourself:</a:t>
            </a:r>
          </a:p>
          <a:p>
            <a:r>
              <a:rPr lang="en-US" dirty="0"/>
              <a:t>How much do you intend to use for downpayment and closing costs?</a:t>
            </a:r>
          </a:p>
          <a:p>
            <a:r>
              <a:rPr lang="en-US" dirty="0"/>
              <a:t>What accounts will you use for these funds?</a:t>
            </a:r>
          </a:p>
          <a:p>
            <a:r>
              <a:rPr lang="en-US" dirty="0"/>
              <a:t>Can a family member help with closing costs?</a:t>
            </a:r>
          </a:p>
          <a:p>
            <a:endParaRPr lang="en-US" dirty="0"/>
          </a:p>
          <a:p>
            <a:r>
              <a:rPr lang="en-US" dirty="0"/>
              <a:t>What do you do for a living?</a:t>
            </a:r>
          </a:p>
          <a:p>
            <a:r>
              <a:rPr lang="en-US" dirty="0"/>
              <a:t>How long have you been there? </a:t>
            </a:r>
          </a:p>
          <a:p>
            <a:r>
              <a:rPr lang="en-US" dirty="0"/>
              <a:t>Where did you work before?</a:t>
            </a:r>
          </a:p>
          <a:p>
            <a:r>
              <a:rPr lang="en-US" dirty="0"/>
              <a:t>Need a 2-year work history</a:t>
            </a:r>
          </a:p>
          <a:p>
            <a:endParaRPr lang="en-US" dirty="0"/>
          </a:p>
          <a:p>
            <a:r>
              <a:rPr lang="en-US" dirty="0"/>
              <a:t>What is your GROSS monthly income?</a:t>
            </a:r>
          </a:p>
          <a:p>
            <a:r>
              <a:rPr lang="en-US" dirty="0"/>
              <a:t>Are you fulltime or part time?</a:t>
            </a:r>
          </a:p>
          <a:p>
            <a:r>
              <a:rPr lang="en-US" dirty="0"/>
              <a:t>Are you hourly, salaried, or self employed?</a:t>
            </a:r>
          </a:p>
          <a:p>
            <a:r>
              <a:rPr lang="en-US" dirty="0"/>
              <a:t>Do you get commission? What %?</a:t>
            </a:r>
          </a:p>
          <a:p>
            <a:r>
              <a:rPr lang="en-US" dirty="0"/>
              <a:t>What was your prior year W-2 income?</a:t>
            </a:r>
          </a:p>
          <a:p>
            <a:endParaRPr lang="en-US" dirty="0"/>
          </a:p>
          <a:p>
            <a:r>
              <a:rPr lang="en-US" dirty="0"/>
              <a:t>What are your monthly obligations?</a:t>
            </a:r>
          </a:p>
          <a:p>
            <a:r>
              <a:rPr lang="en-US" dirty="0"/>
              <a:t>Installment</a:t>
            </a:r>
          </a:p>
          <a:p>
            <a:r>
              <a:rPr lang="en-US" dirty="0"/>
              <a:t>Revolving (use minimum payment)	</a:t>
            </a:r>
          </a:p>
          <a:p>
            <a:r>
              <a:rPr lang="en-US" dirty="0"/>
              <a:t>Co-sign debt</a:t>
            </a:r>
          </a:p>
          <a:p>
            <a:endParaRPr lang="en-US" dirty="0"/>
          </a:p>
          <a:p>
            <a:r>
              <a:rPr lang="en-US" dirty="0"/>
              <a:t>Do you have any credit concerns?</a:t>
            </a:r>
          </a:p>
          <a:p>
            <a:r>
              <a:rPr lang="en-US" dirty="0"/>
              <a:t>Have you ever declared bankruptcy, foreclosed, or had a repossession?</a:t>
            </a:r>
          </a:p>
          <a:p>
            <a:r>
              <a:rPr lang="en-US" dirty="0"/>
              <a:t>What do you know about your credit?</a:t>
            </a:r>
          </a:p>
          <a:p>
            <a:r>
              <a:rPr lang="en-US" dirty="0"/>
              <a:t>Work with a professional to assess your first steps to improve your credit score</a:t>
            </a:r>
          </a:p>
          <a:p>
            <a:r>
              <a:rPr lang="en-US" dirty="0"/>
              <a:t>Experian Boost – other credit help tools</a:t>
            </a:r>
          </a:p>
          <a:p>
            <a:endParaRPr lang="en-US" dirty="0"/>
          </a:p>
          <a:p>
            <a:endParaRPr lang="en-US" dirty="0"/>
          </a:p>
          <a:p>
            <a:r>
              <a:rPr lang="en-US" dirty="0"/>
              <a:t>9</a:t>
            </a:r>
          </a:p>
          <a:p>
            <a:endParaRPr lang="en-US" dirty="0"/>
          </a:p>
        </p:txBody>
      </p:sp>
      <p:sp>
        <p:nvSpPr>
          <p:cNvPr id="4" name="Slide Number Placeholder 3">
            <a:extLst>
              <a:ext uri="{FF2B5EF4-FFF2-40B4-BE49-F238E27FC236}">
                <a16:creationId xmlns:a16="http://schemas.microsoft.com/office/drawing/2014/main" id="{308518C0-261D-7C38-E65D-3E103F04DEA1}"/>
              </a:ext>
            </a:extLst>
          </p:cNvPr>
          <p:cNvSpPr>
            <a:spLocks noGrp="1"/>
          </p:cNvSpPr>
          <p:nvPr>
            <p:ph type="sldNum" sz="quarter" idx="5"/>
          </p:nvPr>
        </p:nvSpPr>
        <p:spPr/>
        <p:txBody>
          <a:bodyPr/>
          <a:lstStyle/>
          <a:p>
            <a:fld id="{871B2431-D351-4C6E-A3CF-9DFAC0E3E050}" type="slidenum">
              <a:rPr lang="cs-CZ" smtClean="0"/>
              <a:t>24</a:t>
            </a:fld>
            <a:endParaRPr lang="cs-CZ"/>
          </a:p>
        </p:txBody>
      </p:sp>
    </p:spTree>
    <p:extLst>
      <p:ext uri="{BB962C8B-B14F-4D97-AF65-F5344CB8AC3E}">
        <p14:creationId xmlns:p14="http://schemas.microsoft.com/office/powerpoint/2010/main" val="19130089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9F44E-CD3C-3DFC-9BD2-5FFDE382FE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5463FC-EB3E-989B-935A-61BB2C30C28A}"/>
              </a:ext>
            </a:extLst>
          </p:cNvPr>
          <p:cNvSpPr>
            <a:spLocks noGrp="1" noRot="1" noChangeAspect="1"/>
          </p:cNvSpPr>
          <p:nvPr>
            <p:ph type="sldImg"/>
          </p:nvPr>
        </p:nvSpPr>
        <p:spPr>
          <a:xfrm>
            <a:off x="2290763" y="512763"/>
            <a:ext cx="4562475" cy="2566987"/>
          </a:xfrm>
        </p:spPr>
        <p:txBody>
          <a:bodyPr/>
          <a:lstStyle/>
          <a:p>
            <a:endParaRPr lang="en-US"/>
          </a:p>
        </p:txBody>
      </p:sp>
      <p:sp>
        <p:nvSpPr>
          <p:cNvPr id="3" name="Notes Placeholder 2">
            <a:extLst>
              <a:ext uri="{FF2B5EF4-FFF2-40B4-BE49-F238E27FC236}">
                <a16:creationId xmlns:a16="http://schemas.microsoft.com/office/drawing/2014/main" id="{8C45A9F2-14E2-B5FE-7271-EAD59144F96F}"/>
              </a:ext>
            </a:extLst>
          </p:cNvPr>
          <p:cNvSpPr>
            <a:spLocks noGrp="1"/>
          </p:cNvSpPr>
          <p:nvPr>
            <p:ph type="body" idx="1"/>
          </p:nvPr>
        </p:nvSpPr>
        <p:spPr/>
        <p:txBody>
          <a:bodyPr/>
          <a:lstStyle/>
          <a:p>
            <a:r>
              <a:rPr lang="en-US" dirty="0"/>
              <a:t>Talking Points – Any questions about assessing your readiness?  Next up, lets talk about building your homeownership team.</a:t>
            </a:r>
          </a:p>
          <a:p>
            <a:endParaRPr lang="en-US" dirty="0"/>
          </a:p>
          <a:p>
            <a:r>
              <a:rPr lang="en-US" dirty="0"/>
              <a:t>Assessing your readiness for Homeownership</a:t>
            </a:r>
          </a:p>
          <a:p>
            <a:r>
              <a:rPr lang="en-US" dirty="0"/>
              <a:t>Your Homebuying Team</a:t>
            </a:r>
          </a:p>
          <a:p>
            <a:r>
              <a:rPr lang="en-US" dirty="0"/>
              <a:t>Applying for a mortgage and New Hampshire Housing Mortgage Programs</a:t>
            </a:r>
          </a:p>
          <a:p>
            <a:r>
              <a:rPr lang="en-US" dirty="0"/>
              <a:t>Finding your Home and the Closing Process</a:t>
            </a:r>
          </a:p>
          <a:p>
            <a:r>
              <a:rPr lang="en-US" dirty="0"/>
              <a:t>Questions</a:t>
            </a:r>
          </a:p>
        </p:txBody>
      </p:sp>
      <p:sp>
        <p:nvSpPr>
          <p:cNvPr id="4" name="Slide Number Placeholder 3">
            <a:extLst>
              <a:ext uri="{FF2B5EF4-FFF2-40B4-BE49-F238E27FC236}">
                <a16:creationId xmlns:a16="http://schemas.microsoft.com/office/drawing/2014/main" id="{0242D44D-7D69-3623-2F1D-92479485280D}"/>
              </a:ext>
            </a:extLst>
          </p:cNvPr>
          <p:cNvSpPr>
            <a:spLocks noGrp="1"/>
          </p:cNvSpPr>
          <p:nvPr>
            <p:ph type="sldNum" sz="quarter" idx="5"/>
          </p:nvPr>
        </p:nvSpPr>
        <p:spPr/>
        <p:txBody>
          <a:bodyPr/>
          <a:lstStyle/>
          <a:p>
            <a:fld id="{765F00BE-9CED-43A5-8D97-9D43B6AB9CC6}" type="slidenum">
              <a:rPr lang="en-US" smtClean="0"/>
              <a:t>25</a:t>
            </a:fld>
            <a:endParaRPr lang="en-US"/>
          </a:p>
        </p:txBody>
      </p:sp>
    </p:spTree>
    <p:extLst>
      <p:ext uri="{BB962C8B-B14F-4D97-AF65-F5344CB8AC3E}">
        <p14:creationId xmlns:p14="http://schemas.microsoft.com/office/powerpoint/2010/main" val="11992390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2059F-126A-7790-6345-FCA5C86E5E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D0B0A7-78D5-B701-AF75-921C9FD75B62}"/>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79228C87-738F-8D2D-BAC1-C38CA6DD0B45}"/>
              </a:ext>
            </a:extLst>
          </p:cNvPr>
          <p:cNvSpPr>
            <a:spLocks noGrp="1"/>
          </p:cNvSpPr>
          <p:nvPr>
            <p:ph type="body" idx="1"/>
          </p:nvPr>
        </p:nvSpPr>
        <p:spPr/>
        <p:txBody>
          <a:bodyPr/>
          <a:lstStyle/>
          <a:p>
            <a:r>
              <a:rPr lang="en-US" dirty="0"/>
              <a:t>Transition to how to find your dream home.</a:t>
            </a:r>
          </a:p>
          <a:p>
            <a:endParaRPr lang="en-US" dirty="0"/>
          </a:p>
        </p:txBody>
      </p:sp>
      <p:sp>
        <p:nvSpPr>
          <p:cNvPr id="4" name="Slide Number Placeholder 3">
            <a:extLst>
              <a:ext uri="{FF2B5EF4-FFF2-40B4-BE49-F238E27FC236}">
                <a16:creationId xmlns:a16="http://schemas.microsoft.com/office/drawing/2014/main" id="{F536AE5E-261D-67EB-8962-AE87EB740A9E}"/>
              </a:ext>
            </a:extLst>
          </p:cNvPr>
          <p:cNvSpPr>
            <a:spLocks noGrp="1"/>
          </p:cNvSpPr>
          <p:nvPr>
            <p:ph type="sldNum" sz="quarter" idx="5"/>
          </p:nvPr>
        </p:nvSpPr>
        <p:spPr/>
        <p:txBody>
          <a:bodyPr/>
          <a:lstStyle/>
          <a:p>
            <a:fld id="{871B2431-D351-4C6E-A3CF-9DFAC0E3E050}" type="slidenum">
              <a:rPr lang="cs-CZ" smtClean="0"/>
              <a:t>26</a:t>
            </a:fld>
            <a:endParaRPr lang="cs-CZ"/>
          </a:p>
        </p:txBody>
      </p:sp>
    </p:spTree>
    <p:extLst>
      <p:ext uri="{BB962C8B-B14F-4D97-AF65-F5344CB8AC3E}">
        <p14:creationId xmlns:p14="http://schemas.microsoft.com/office/powerpoint/2010/main" val="41016108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85FE3-8457-17A9-53F4-3FE0D5D610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1985C1-7A3E-BAD9-DE57-4150DD3A0016}"/>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53D22B1B-5DBE-FB5D-68B2-85B0142434EF}"/>
              </a:ext>
            </a:extLst>
          </p:cNvPr>
          <p:cNvSpPr>
            <a:spLocks noGrp="1"/>
          </p:cNvSpPr>
          <p:nvPr>
            <p:ph type="body" idx="1"/>
          </p:nvPr>
        </p:nvSpPr>
        <p:spPr/>
        <p:txBody>
          <a:bodyPr/>
          <a:lstStyle/>
          <a:p>
            <a:r>
              <a:rPr lang="en-US" dirty="0"/>
              <a:t>Talking Points</a:t>
            </a:r>
          </a:p>
          <a:p>
            <a:endParaRPr lang="en-US" dirty="0"/>
          </a:p>
          <a:p>
            <a:r>
              <a:rPr lang="en-US" dirty="0"/>
              <a:t>Review some common myths about homebuying.  </a:t>
            </a:r>
          </a:p>
          <a:p>
            <a:endParaRPr lang="en-US" dirty="0"/>
          </a:p>
          <a:p>
            <a:r>
              <a:rPr lang="en-US" dirty="0"/>
              <a:t>NH Housing offers a purchase rehab program where you can roll up to $75k into your first mortgage to fix up your home.  Safety and livability issues only.  Must appraise for improvements.  No structural improvements allowed.</a:t>
            </a:r>
          </a:p>
          <a:p>
            <a:endParaRPr lang="en-US" dirty="0"/>
          </a:p>
        </p:txBody>
      </p:sp>
      <p:sp>
        <p:nvSpPr>
          <p:cNvPr id="4" name="Slide Number Placeholder 3">
            <a:extLst>
              <a:ext uri="{FF2B5EF4-FFF2-40B4-BE49-F238E27FC236}">
                <a16:creationId xmlns:a16="http://schemas.microsoft.com/office/drawing/2014/main" id="{C4FBEB46-2A0B-6EE6-90E0-4B03FA2188B9}"/>
              </a:ext>
            </a:extLst>
          </p:cNvPr>
          <p:cNvSpPr>
            <a:spLocks noGrp="1"/>
          </p:cNvSpPr>
          <p:nvPr>
            <p:ph type="sldNum" sz="quarter" idx="5"/>
          </p:nvPr>
        </p:nvSpPr>
        <p:spPr/>
        <p:txBody>
          <a:bodyPr/>
          <a:lstStyle/>
          <a:p>
            <a:fld id="{871B2431-D351-4C6E-A3CF-9DFAC0E3E050}" type="slidenum">
              <a:rPr lang="cs-CZ" smtClean="0"/>
              <a:t>27</a:t>
            </a:fld>
            <a:endParaRPr lang="cs-CZ"/>
          </a:p>
        </p:txBody>
      </p:sp>
    </p:spTree>
    <p:extLst>
      <p:ext uri="{BB962C8B-B14F-4D97-AF65-F5344CB8AC3E}">
        <p14:creationId xmlns:p14="http://schemas.microsoft.com/office/powerpoint/2010/main" val="23508645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1E5A2-0137-499A-62A7-8650A34018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41245B-1E0B-EC9F-02AA-84EE16702730}"/>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65EDF228-638E-AA19-C1FD-EFFE4053F937}"/>
              </a:ext>
            </a:extLst>
          </p:cNvPr>
          <p:cNvSpPr>
            <a:spLocks noGrp="1"/>
          </p:cNvSpPr>
          <p:nvPr>
            <p:ph type="body" idx="1"/>
          </p:nvPr>
        </p:nvSpPr>
        <p:spPr/>
        <p:txBody>
          <a:bodyPr/>
          <a:lstStyle/>
          <a:p>
            <a:r>
              <a:rPr lang="en-US" dirty="0"/>
              <a:t>Talking Points</a:t>
            </a:r>
          </a:p>
          <a:p>
            <a:endParaRPr lang="en-US" dirty="0"/>
          </a:p>
          <a:p>
            <a:r>
              <a:rPr lang="en-US" dirty="0"/>
              <a:t>Provide tips on how to find a home</a:t>
            </a:r>
          </a:p>
          <a:p>
            <a:endParaRPr lang="en-US" dirty="0"/>
          </a:p>
          <a:p>
            <a:r>
              <a:rPr lang="en-US" dirty="0"/>
              <a:t>Any resources you may have – websites</a:t>
            </a:r>
          </a:p>
          <a:p>
            <a:endParaRPr lang="en-US" dirty="0"/>
          </a:p>
          <a:p>
            <a:r>
              <a:rPr lang="en-US" dirty="0"/>
              <a:t>Check out schools, crime, traffic</a:t>
            </a:r>
          </a:p>
          <a:p>
            <a:endParaRPr lang="en-US" dirty="0"/>
          </a:p>
          <a:p>
            <a:r>
              <a:rPr lang="en-US" dirty="0"/>
              <a:t>All real estate is location, location, location…</a:t>
            </a:r>
          </a:p>
          <a:p>
            <a:endParaRPr lang="en-US" dirty="0"/>
          </a:p>
          <a:p>
            <a:r>
              <a:rPr lang="en-US" dirty="0"/>
              <a:t>Read all Documentation!  </a:t>
            </a:r>
          </a:p>
          <a:p>
            <a:r>
              <a:rPr lang="en-US" dirty="0"/>
              <a:t>If a condo – read budget, condo rules</a:t>
            </a:r>
          </a:p>
          <a:p>
            <a:r>
              <a:rPr lang="en-US" dirty="0"/>
              <a:t>Ded restrictions or covenants – understand what you are buying. </a:t>
            </a:r>
          </a:p>
          <a:p>
            <a:endParaRPr lang="en-US" dirty="0"/>
          </a:p>
          <a:p>
            <a:r>
              <a:rPr lang="en-US" dirty="0"/>
              <a:t>Get a Home Inspection!  The appraiser will look at the market value, but they are not protecting you against maintenance issues or concerns.  A home Inspector will educate you on the home and its systems.  Attend the home inspection and ask questions.  </a:t>
            </a:r>
          </a:p>
          <a:p>
            <a:endParaRPr lang="en-US" dirty="0"/>
          </a:p>
          <a:p>
            <a:r>
              <a:rPr lang="en-US" dirty="0"/>
              <a:t>Systems to look at:</a:t>
            </a:r>
          </a:p>
          <a:p>
            <a:r>
              <a:rPr lang="en-US" dirty="0"/>
              <a:t>Well, septic, roof, chimney, electric, heating, insulations, attic spaces, ventilation.  </a:t>
            </a:r>
          </a:p>
          <a:p>
            <a:r>
              <a:rPr lang="en-US" dirty="0"/>
              <a:t>Lay of the land – where does water collect? Solar orientation – which way is south?  </a:t>
            </a:r>
          </a:p>
          <a:p>
            <a:endParaRPr lang="en-US" dirty="0"/>
          </a:p>
        </p:txBody>
      </p:sp>
      <p:sp>
        <p:nvSpPr>
          <p:cNvPr id="4" name="Slide Number Placeholder 3">
            <a:extLst>
              <a:ext uri="{FF2B5EF4-FFF2-40B4-BE49-F238E27FC236}">
                <a16:creationId xmlns:a16="http://schemas.microsoft.com/office/drawing/2014/main" id="{DF5DC787-0120-8C6A-0A4E-4DE87C2C3559}"/>
              </a:ext>
            </a:extLst>
          </p:cNvPr>
          <p:cNvSpPr>
            <a:spLocks noGrp="1"/>
          </p:cNvSpPr>
          <p:nvPr>
            <p:ph type="sldNum" sz="quarter" idx="5"/>
          </p:nvPr>
        </p:nvSpPr>
        <p:spPr/>
        <p:txBody>
          <a:bodyPr/>
          <a:lstStyle/>
          <a:p>
            <a:fld id="{871B2431-D351-4C6E-A3CF-9DFAC0E3E050}" type="slidenum">
              <a:rPr lang="cs-CZ" smtClean="0"/>
              <a:t>28</a:t>
            </a:fld>
            <a:endParaRPr lang="cs-CZ"/>
          </a:p>
        </p:txBody>
      </p:sp>
    </p:spTree>
    <p:extLst>
      <p:ext uri="{BB962C8B-B14F-4D97-AF65-F5344CB8AC3E}">
        <p14:creationId xmlns:p14="http://schemas.microsoft.com/office/powerpoint/2010/main" val="41069889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24F0E-304C-6469-B3FB-9DCC9D517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98F0EF-0054-0551-6897-C26A844030C3}"/>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FF585D94-4AC6-6EBE-FA91-8F488B24D359}"/>
              </a:ext>
            </a:extLst>
          </p:cNvPr>
          <p:cNvSpPr>
            <a:spLocks noGrp="1"/>
          </p:cNvSpPr>
          <p:nvPr>
            <p:ph type="body" idx="1"/>
          </p:nvPr>
        </p:nvSpPr>
        <p:spPr/>
        <p:txBody>
          <a:bodyPr/>
          <a:lstStyle/>
          <a:p>
            <a:r>
              <a:rPr lang="en-US" dirty="0"/>
              <a:t>Talking Points</a:t>
            </a:r>
          </a:p>
          <a:p>
            <a:endParaRPr lang="en-US" dirty="0"/>
          </a:p>
          <a:p>
            <a:r>
              <a:rPr lang="en-US" dirty="0"/>
              <a:t>High overview of closing documents to be signed at closing.</a:t>
            </a:r>
          </a:p>
          <a:p>
            <a:endParaRPr lang="en-US" dirty="0"/>
          </a:p>
          <a:p>
            <a:r>
              <a:rPr lang="en-US" dirty="0"/>
              <a:t>Do a final walk through of the property before signing</a:t>
            </a:r>
          </a:p>
          <a:p>
            <a:endParaRPr lang="en-US" dirty="0"/>
          </a:p>
          <a:p>
            <a:r>
              <a:rPr lang="en-US" dirty="0"/>
              <a:t>If you do not understand something – ask questions before you sign.</a:t>
            </a:r>
          </a:p>
          <a:p>
            <a:endParaRPr lang="en-US" dirty="0"/>
          </a:p>
          <a:p>
            <a:r>
              <a:rPr lang="en-US" dirty="0"/>
              <a:t>Congratulations!  You are a homeowner!</a:t>
            </a:r>
          </a:p>
          <a:p>
            <a:endParaRPr lang="en-US" dirty="0"/>
          </a:p>
          <a:p>
            <a:endParaRPr lang="en-US" dirty="0"/>
          </a:p>
        </p:txBody>
      </p:sp>
      <p:sp>
        <p:nvSpPr>
          <p:cNvPr id="4" name="Slide Number Placeholder 3">
            <a:extLst>
              <a:ext uri="{FF2B5EF4-FFF2-40B4-BE49-F238E27FC236}">
                <a16:creationId xmlns:a16="http://schemas.microsoft.com/office/drawing/2014/main" id="{64803E3F-E37F-F4E3-FC5C-957F862F7814}"/>
              </a:ext>
            </a:extLst>
          </p:cNvPr>
          <p:cNvSpPr>
            <a:spLocks noGrp="1"/>
          </p:cNvSpPr>
          <p:nvPr>
            <p:ph type="sldNum" sz="quarter" idx="5"/>
          </p:nvPr>
        </p:nvSpPr>
        <p:spPr/>
        <p:txBody>
          <a:bodyPr/>
          <a:lstStyle/>
          <a:p>
            <a:fld id="{871B2431-D351-4C6E-A3CF-9DFAC0E3E050}" type="slidenum">
              <a:rPr lang="cs-CZ" smtClean="0"/>
              <a:t>29</a:t>
            </a:fld>
            <a:endParaRPr lang="cs-CZ"/>
          </a:p>
        </p:txBody>
      </p:sp>
    </p:spTree>
    <p:extLst>
      <p:ext uri="{BB962C8B-B14F-4D97-AF65-F5344CB8AC3E}">
        <p14:creationId xmlns:p14="http://schemas.microsoft.com/office/powerpoint/2010/main" val="2595435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Ask participants to type their questions into the chat box.</a:t>
            </a:r>
          </a:p>
          <a:p>
            <a:endParaRPr lang="en-US" dirty="0"/>
          </a:p>
          <a:p>
            <a:r>
              <a:rPr lang="en-US" dirty="0"/>
              <a:t>Talking Points</a:t>
            </a:r>
          </a:p>
          <a:p>
            <a:r>
              <a:rPr lang="en-US" dirty="0"/>
              <a:t>You’re here today to get your questions answered, and I’m here to help! Is there something specific you’d like to know more about? Drop your question in the chat, and let’s dive into what matters most to you!</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F48F5-B8B9-FEBA-E16B-512426E204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E7B91F-84F0-3F52-4D0E-D4C9D57F795E}"/>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CB3E3FCB-E6EE-5603-5E76-CB6ECB3C9A69}"/>
              </a:ext>
            </a:extLst>
          </p:cNvPr>
          <p:cNvSpPr>
            <a:spLocks noGrp="1"/>
          </p:cNvSpPr>
          <p:nvPr>
            <p:ph type="body" idx="1"/>
          </p:nvPr>
        </p:nvSpPr>
        <p:spPr/>
        <p:txBody>
          <a:bodyPr/>
          <a:lstStyle/>
          <a:p>
            <a:r>
              <a:rPr lang="en-US" dirty="0"/>
              <a:t>Talking Points</a:t>
            </a:r>
          </a:p>
          <a:p>
            <a:endParaRPr lang="en-US" dirty="0"/>
          </a:p>
          <a:p>
            <a:r>
              <a:rPr lang="en-US" dirty="0"/>
              <a:t>In NH there are  three HUD approved counseling agencies ready to help you become mortgage ready.  If you are not ready, reach out to one of them for homebuyer education and counseling!</a:t>
            </a:r>
          </a:p>
        </p:txBody>
      </p:sp>
      <p:sp>
        <p:nvSpPr>
          <p:cNvPr id="4" name="Slide Number Placeholder 3">
            <a:extLst>
              <a:ext uri="{FF2B5EF4-FFF2-40B4-BE49-F238E27FC236}">
                <a16:creationId xmlns:a16="http://schemas.microsoft.com/office/drawing/2014/main" id="{5F6C5587-BEB0-4073-0C1F-1D5897E5BCDF}"/>
              </a:ext>
            </a:extLst>
          </p:cNvPr>
          <p:cNvSpPr>
            <a:spLocks noGrp="1"/>
          </p:cNvSpPr>
          <p:nvPr>
            <p:ph type="sldNum" sz="quarter" idx="5"/>
          </p:nvPr>
        </p:nvSpPr>
        <p:spPr/>
        <p:txBody>
          <a:bodyPr/>
          <a:lstStyle/>
          <a:p>
            <a:fld id="{871B2431-D351-4C6E-A3CF-9DFAC0E3E050}" type="slidenum">
              <a:rPr lang="cs-CZ" smtClean="0"/>
              <a:t>30</a:t>
            </a:fld>
            <a:endParaRPr lang="cs-CZ"/>
          </a:p>
        </p:txBody>
      </p:sp>
    </p:spTree>
    <p:extLst>
      <p:ext uri="{BB962C8B-B14F-4D97-AF65-F5344CB8AC3E}">
        <p14:creationId xmlns:p14="http://schemas.microsoft.com/office/powerpoint/2010/main" val="19381690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EE0E0-BC72-2E22-D77B-09F47B341E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3EC194-EEE4-28B5-EB77-E9934F318FE6}"/>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60E1A930-1113-5CC5-64FC-477B93D8BFCC}"/>
              </a:ext>
            </a:extLst>
          </p:cNvPr>
          <p:cNvSpPr>
            <a:spLocks noGrp="1"/>
          </p:cNvSpPr>
          <p:nvPr>
            <p:ph type="body" idx="1"/>
          </p:nvPr>
        </p:nvSpPr>
        <p:spPr/>
        <p:txBody>
          <a:bodyPr/>
          <a:lstStyle/>
          <a:p>
            <a:r>
              <a:rPr lang="en-US" dirty="0"/>
              <a:t>Open discussion.  How can we help you to be successful?</a:t>
            </a:r>
          </a:p>
          <a:p>
            <a:endParaRPr lang="en-US" dirty="0"/>
          </a:p>
          <a:p>
            <a:r>
              <a:rPr lang="en-US" dirty="0"/>
              <a:t>Ask for questions – take your self off mute or add them in the chat.</a:t>
            </a:r>
          </a:p>
          <a:p>
            <a:endParaRPr lang="en-US" dirty="0"/>
          </a:p>
        </p:txBody>
      </p:sp>
      <p:sp>
        <p:nvSpPr>
          <p:cNvPr id="4" name="Slide Number Placeholder 3">
            <a:extLst>
              <a:ext uri="{FF2B5EF4-FFF2-40B4-BE49-F238E27FC236}">
                <a16:creationId xmlns:a16="http://schemas.microsoft.com/office/drawing/2014/main" id="{B52248FF-078D-914C-89DE-BE16C5B7F8E5}"/>
              </a:ext>
            </a:extLst>
          </p:cNvPr>
          <p:cNvSpPr>
            <a:spLocks noGrp="1"/>
          </p:cNvSpPr>
          <p:nvPr>
            <p:ph type="sldNum" sz="quarter" idx="5"/>
          </p:nvPr>
        </p:nvSpPr>
        <p:spPr/>
        <p:txBody>
          <a:bodyPr/>
          <a:lstStyle/>
          <a:p>
            <a:fld id="{871B2431-D351-4C6E-A3CF-9DFAC0E3E050}" type="slidenum">
              <a:rPr lang="cs-CZ" smtClean="0"/>
              <a:t>31</a:t>
            </a:fld>
            <a:endParaRPr lang="cs-CZ"/>
          </a:p>
        </p:txBody>
      </p:sp>
    </p:spTree>
    <p:extLst>
      <p:ext uri="{BB962C8B-B14F-4D97-AF65-F5344CB8AC3E}">
        <p14:creationId xmlns:p14="http://schemas.microsoft.com/office/powerpoint/2010/main" val="31652912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5B779-9B11-7C99-C580-1264DC5B9F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EEBB3-73CF-D823-1B0A-A80404108321}"/>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9C87DB9A-078C-60C8-81CB-7ADB4108B6CB}"/>
              </a:ext>
            </a:extLst>
          </p:cNvPr>
          <p:cNvSpPr>
            <a:spLocks noGrp="1"/>
          </p:cNvSpPr>
          <p:nvPr>
            <p:ph type="body" idx="1"/>
          </p:nvPr>
        </p:nvSpPr>
        <p:spPr/>
        <p:txBody>
          <a:bodyPr/>
          <a:lstStyle/>
          <a:p>
            <a:r>
              <a:rPr lang="en-US" dirty="0"/>
              <a:t>Add your photo, NMLS# and your contact info.  Don’t forget to add any accomplishments or designations.  Top NH Housing lender???</a:t>
            </a:r>
          </a:p>
          <a:p>
            <a:endParaRPr lang="en-US" dirty="0"/>
          </a:p>
          <a:p>
            <a:r>
              <a:rPr lang="en-US" dirty="0"/>
              <a:t>Talking Points</a:t>
            </a:r>
          </a:p>
          <a:p>
            <a:r>
              <a:rPr lang="en-US" dirty="0"/>
              <a:t>Welcome, everyone! I’m thrilled you’re here, ready to learn about buying your first home. By joining today, you’re already taking an important step toward achieving the dream of homeownership! Together, we’ll explore how to build a strong financial foundation and shape the future you’ve always envisioned. </a:t>
            </a:r>
          </a:p>
          <a:p>
            <a:r>
              <a:rPr lang="en-US" dirty="0"/>
              <a:t>Introduce yourself.  Include your Value Proposition, areas of town you specialize in, and even something personal about you / your team, for example, awards, charities, family, pets, hobbies, etc.</a:t>
            </a:r>
          </a:p>
          <a:p>
            <a:endParaRPr lang="en-US" dirty="0"/>
          </a:p>
          <a:p>
            <a:r>
              <a:rPr lang="en-US" dirty="0"/>
              <a:t>Talking Points</a:t>
            </a:r>
          </a:p>
          <a:p>
            <a:r>
              <a:rPr lang="en-US" dirty="0"/>
              <a:t>Let me tell you a little about myself.</a:t>
            </a:r>
          </a:p>
          <a:p>
            <a:r>
              <a:rPr lang="en-US" dirty="0"/>
              <a:t>My name is … </a:t>
            </a:r>
          </a:p>
          <a:p>
            <a:r>
              <a:rPr lang="en-US" dirty="0"/>
              <a:t>I’m with …</a:t>
            </a:r>
          </a:p>
          <a:p>
            <a:r>
              <a:rPr lang="en-US" dirty="0"/>
              <a:t>I’ve been doing this since … </a:t>
            </a:r>
          </a:p>
          <a:p>
            <a:r>
              <a:rPr lang="en-US" dirty="0"/>
              <a:t>and I have helped xx families buy their first home.</a:t>
            </a:r>
          </a:p>
          <a:p>
            <a:r>
              <a:rPr lang="en-US" dirty="0"/>
              <a:t>My passion is helping you get what you need when you need it!</a:t>
            </a:r>
          </a:p>
          <a:p>
            <a:endParaRPr lang="en-US" dirty="0"/>
          </a:p>
          <a:p>
            <a:r>
              <a:rPr lang="en-US" dirty="0"/>
              <a:t>I’m here to answer all your questions, so let’s dive in and get started on this exciting journey!</a:t>
            </a:r>
          </a:p>
          <a:p>
            <a:endParaRPr lang="en-US" dirty="0"/>
          </a:p>
        </p:txBody>
      </p:sp>
      <p:sp>
        <p:nvSpPr>
          <p:cNvPr id="4" name="Slide Number Placeholder 3">
            <a:extLst>
              <a:ext uri="{FF2B5EF4-FFF2-40B4-BE49-F238E27FC236}">
                <a16:creationId xmlns:a16="http://schemas.microsoft.com/office/drawing/2014/main" id="{7FC89113-F720-9B83-0285-4FD8B6D5544C}"/>
              </a:ext>
            </a:extLst>
          </p:cNvPr>
          <p:cNvSpPr>
            <a:spLocks noGrp="1"/>
          </p:cNvSpPr>
          <p:nvPr>
            <p:ph type="sldNum" sz="quarter" idx="5"/>
          </p:nvPr>
        </p:nvSpPr>
        <p:spPr/>
        <p:txBody>
          <a:bodyPr/>
          <a:lstStyle/>
          <a:p>
            <a:fld id="{871B2431-D351-4C6E-A3CF-9DFAC0E3E050}" type="slidenum">
              <a:rPr lang="cs-CZ" smtClean="0"/>
              <a:t>32</a:t>
            </a:fld>
            <a:endParaRPr lang="cs-CZ"/>
          </a:p>
        </p:txBody>
      </p:sp>
    </p:spTree>
    <p:extLst>
      <p:ext uri="{BB962C8B-B14F-4D97-AF65-F5344CB8AC3E}">
        <p14:creationId xmlns:p14="http://schemas.microsoft.com/office/powerpoint/2010/main" val="3867835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14248-2E24-323C-8DC1-508A2C3A75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16A506-5FB7-4F8E-CA5B-E451F981495D}"/>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E9EFB2BC-0FED-CBF4-9C10-0DCEA0E235C1}"/>
              </a:ext>
            </a:extLst>
          </p:cNvPr>
          <p:cNvSpPr>
            <a:spLocks noGrp="1"/>
          </p:cNvSpPr>
          <p:nvPr>
            <p:ph type="body" idx="1"/>
          </p:nvPr>
        </p:nvSpPr>
        <p:spPr/>
        <p:txBody>
          <a:bodyPr/>
          <a:lstStyle/>
          <a:p>
            <a:r>
              <a:rPr lang="en-US" dirty="0"/>
              <a:t>QR code links to a NH Housing form that will provide homebuyers with information on the homebuying process and NH Housing programs.</a:t>
            </a:r>
          </a:p>
          <a:p>
            <a:endParaRPr lang="en-US" dirty="0"/>
          </a:p>
        </p:txBody>
      </p:sp>
      <p:sp>
        <p:nvSpPr>
          <p:cNvPr id="4" name="Slide Number Placeholder 3">
            <a:extLst>
              <a:ext uri="{FF2B5EF4-FFF2-40B4-BE49-F238E27FC236}">
                <a16:creationId xmlns:a16="http://schemas.microsoft.com/office/drawing/2014/main" id="{997C5794-B9D5-D7F2-2D85-E7CB7E0F2849}"/>
              </a:ext>
            </a:extLst>
          </p:cNvPr>
          <p:cNvSpPr>
            <a:spLocks noGrp="1"/>
          </p:cNvSpPr>
          <p:nvPr>
            <p:ph type="sldNum" sz="quarter" idx="5"/>
          </p:nvPr>
        </p:nvSpPr>
        <p:spPr/>
        <p:txBody>
          <a:bodyPr/>
          <a:lstStyle/>
          <a:p>
            <a:fld id="{871B2431-D351-4C6E-A3CF-9DFAC0E3E050}" type="slidenum">
              <a:rPr lang="cs-CZ" smtClean="0"/>
              <a:t>33</a:t>
            </a:fld>
            <a:endParaRPr lang="cs-CZ"/>
          </a:p>
        </p:txBody>
      </p:sp>
    </p:spTree>
    <p:extLst>
      <p:ext uri="{BB962C8B-B14F-4D97-AF65-F5344CB8AC3E}">
        <p14:creationId xmlns:p14="http://schemas.microsoft.com/office/powerpoint/2010/main" val="2397169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txBody>
          <a:bodyPr/>
          <a:lstStyle/>
          <a:p>
            <a:endParaRPr lang="en-US"/>
          </a:p>
        </p:txBody>
      </p:sp>
      <p:sp>
        <p:nvSpPr>
          <p:cNvPr id="3" name="Notes Placeholder 2"/>
          <p:cNvSpPr>
            <a:spLocks noGrp="1"/>
          </p:cNvSpPr>
          <p:nvPr>
            <p:ph type="body" idx="1"/>
          </p:nvPr>
        </p:nvSpPr>
        <p:spPr/>
        <p:txBody>
          <a:bodyPr/>
          <a:lstStyle/>
          <a:p>
            <a:r>
              <a:rPr lang="en-US" dirty="0"/>
              <a:t>Talking Points</a:t>
            </a:r>
          </a:p>
          <a:p>
            <a:endParaRPr lang="en-US" dirty="0"/>
          </a:p>
          <a:p>
            <a:r>
              <a:rPr lang="en-US" dirty="0"/>
              <a:t>Thank you for sharing your questions! We’ll dive into these topics and much more, covering the key areas that will help address your concerns. Let’s make sure you leave today feeling confident about your homebuying journey!</a:t>
            </a:r>
          </a:p>
          <a:p>
            <a:endParaRPr lang="en-US" dirty="0"/>
          </a:p>
          <a:p>
            <a:r>
              <a:rPr lang="en-US" dirty="0"/>
              <a:t>Today we will be covering the following:</a:t>
            </a:r>
          </a:p>
          <a:p>
            <a:r>
              <a:rPr lang="en-US" dirty="0"/>
              <a:t>Assessing your readiness for Homeownership</a:t>
            </a:r>
          </a:p>
          <a:p>
            <a:r>
              <a:rPr lang="en-US" dirty="0"/>
              <a:t>Your Homebuying Team</a:t>
            </a:r>
          </a:p>
          <a:p>
            <a:r>
              <a:rPr lang="en-US" dirty="0"/>
              <a:t>Applying for a mortgage and New Hampshire Housing Mortgage Programs</a:t>
            </a:r>
          </a:p>
          <a:p>
            <a:r>
              <a:rPr lang="en-US" dirty="0"/>
              <a:t>Finding your Home and the Closing Process</a:t>
            </a:r>
          </a:p>
          <a:p>
            <a:r>
              <a:rPr lang="en-US" dirty="0"/>
              <a:t>Questions</a:t>
            </a:r>
          </a:p>
          <a:p>
            <a:endParaRPr lang="en-US" dirty="0"/>
          </a:p>
        </p:txBody>
      </p:sp>
      <p:sp>
        <p:nvSpPr>
          <p:cNvPr id="4" name="Slide Number Placeholder 3"/>
          <p:cNvSpPr>
            <a:spLocks noGrp="1"/>
          </p:cNvSpPr>
          <p:nvPr>
            <p:ph type="sldNum" sz="quarter" idx="5"/>
          </p:nvPr>
        </p:nvSpPr>
        <p:spPr/>
        <p:txBody>
          <a:bodyPr/>
          <a:lstStyle/>
          <a:p>
            <a:fld id="{765F00BE-9CED-43A5-8D97-9D43B6AB9CC6}" type="slidenum">
              <a:rPr lang="en-US" smtClean="0"/>
              <a:t>4</a:t>
            </a:fld>
            <a:endParaRPr lang="en-US"/>
          </a:p>
        </p:txBody>
      </p:sp>
    </p:spTree>
    <p:extLst>
      <p:ext uri="{BB962C8B-B14F-4D97-AF65-F5344CB8AC3E}">
        <p14:creationId xmlns:p14="http://schemas.microsoft.com/office/powerpoint/2010/main" val="3233120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 do you know when you are ready to buy a home?</a:t>
            </a: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5</a:t>
            </a:fld>
            <a:endParaRPr lang="cs-CZ"/>
          </a:p>
        </p:txBody>
      </p:sp>
    </p:spTree>
    <p:extLst>
      <p:ext uri="{BB962C8B-B14F-4D97-AF65-F5344CB8AC3E}">
        <p14:creationId xmlns:p14="http://schemas.microsoft.com/office/powerpoint/2010/main" val="3562394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Talking Points</a:t>
            </a:r>
          </a:p>
          <a:p>
            <a:endParaRPr lang="en-US" dirty="0"/>
          </a:p>
          <a:p>
            <a:r>
              <a:rPr lang="en-US" dirty="0"/>
              <a:t>Review some common myths about homebuying.  </a:t>
            </a:r>
          </a:p>
          <a:p>
            <a:r>
              <a:rPr lang="en-US" dirty="0"/>
              <a:t>Ask if there are other myths you need to address?  Have them put their questions into the chat. </a:t>
            </a:r>
          </a:p>
          <a:p>
            <a:r>
              <a:rPr lang="en-US" dirty="0"/>
              <a:t>Talk about other myths</a:t>
            </a: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6</a:t>
            </a:fld>
            <a:endParaRPr lang="cs-CZ"/>
          </a:p>
        </p:txBody>
      </p:sp>
    </p:spTree>
    <p:extLst>
      <p:ext uri="{BB962C8B-B14F-4D97-AF65-F5344CB8AC3E}">
        <p14:creationId xmlns:p14="http://schemas.microsoft.com/office/powerpoint/2010/main" val="1500539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58F23-0973-2F01-B1A5-337504F02C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A9EBF8-F32F-ABCE-07D7-B4295D63BBE2}"/>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67F8C3B4-2D68-A08D-F21D-EB527FA6333F}"/>
              </a:ext>
            </a:extLst>
          </p:cNvPr>
          <p:cNvSpPr>
            <a:spLocks noGrp="1"/>
          </p:cNvSpPr>
          <p:nvPr>
            <p:ph type="body" idx="1"/>
          </p:nvPr>
        </p:nvSpPr>
        <p:spPr/>
        <p:txBody>
          <a:bodyPr/>
          <a:lstStyle/>
          <a:p>
            <a:r>
              <a:rPr lang="en-US" dirty="0"/>
              <a:t>Talking Points</a:t>
            </a:r>
          </a:p>
          <a:p>
            <a:endParaRPr lang="en-US" dirty="0"/>
          </a:p>
          <a:p>
            <a:r>
              <a:rPr lang="en-US" dirty="0"/>
              <a:t>Review the Steps to homeownership.</a:t>
            </a:r>
          </a:p>
          <a:p>
            <a:r>
              <a:rPr lang="en-US" dirty="0"/>
              <a:t>Ask where people are in their journey.  </a:t>
            </a:r>
          </a:p>
          <a:p>
            <a:r>
              <a:rPr lang="en-US" dirty="0"/>
              <a:t>Have them put it into the chat.</a:t>
            </a:r>
          </a:p>
          <a:p>
            <a:endParaRPr lang="en-US" dirty="0"/>
          </a:p>
        </p:txBody>
      </p:sp>
      <p:sp>
        <p:nvSpPr>
          <p:cNvPr id="4" name="Slide Number Placeholder 3">
            <a:extLst>
              <a:ext uri="{FF2B5EF4-FFF2-40B4-BE49-F238E27FC236}">
                <a16:creationId xmlns:a16="http://schemas.microsoft.com/office/drawing/2014/main" id="{E5498968-E95F-4B0A-813E-7D5D5F4F1CCE}"/>
              </a:ext>
            </a:extLst>
          </p:cNvPr>
          <p:cNvSpPr>
            <a:spLocks noGrp="1"/>
          </p:cNvSpPr>
          <p:nvPr>
            <p:ph type="sldNum" sz="quarter" idx="5"/>
          </p:nvPr>
        </p:nvSpPr>
        <p:spPr/>
        <p:txBody>
          <a:bodyPr/>
          <a:lstStyle/>
          <a:p>
            <a:fld id="{871B2431-D351-4C6E-A3CF-9DFAC0E3E050}" type="slidenum">
              <a:rPr lang="cs-CZ" smtClean="0"/>
              <a:t>7</a:t>
            </a:fld>
            <a:endParaRPr lang="cs-CZ"/>
          </a:p>
        </p:txBody>
      </p:sp>
    </p:spTree>
    <p:extLst>
      <p:ext uri="{BB962C8B-B14F-4D97-AF65-F5344CB8AC3E}">
        <p14:creationId xmlns:p14="http://schemas.microsoft.com/office/powerpoint/2010/main" val="1432858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3D80B-7E61-3855-4781-0B44EADF84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1C8CFB-633F-5C4F-52AD-16D34DB30B96}"/>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17A83980-1769-6351-FD05-E748A4B513AC}"/>
              </a:ext>
            </a:extLst>
          </p:cNvPr>
          <p:cNvSpPr>
            <a:spLocks noGrp="1"/>
          </p:cNvSpPr>
          <p:nvPr>
            <p:ph type="body" idx="1"/>
          </p:nvPr>
        </p:nvSpPr>
        <p:spPr/>
        <p:txBody>
          <a:bodyPr/>
          <a:lstStyle/>
          <a:p>
            <a:r>
              <a:rPr lang="en-US" dirty="0"/>
              <a:t>Talking Points:</a:t>
            </a:r>
          </a:p>
          <a:p>
            <a:endParaRPr lang="en-US" dirty="0"/>
          </a:p>
          <a:p>
            <a:r>
              <a:rPr lang="en-US" dirty="0"/>
              <a:t>There are many factors that you need to go through when assessing your readiness.  We are going to boil it down to these three.</a:t>
            </a:r>
          </a:p>
          <a:p>
            <a:endParaRPr lang="en-US" dirty="0"/>
          </a:p>
          <a:p>
            <a:r>
              <a:rPr lang="en-US" dirty="0"/>
              <a:t>Review key indicators of readiness for homeownership, or the “Four C’s of Credit”</a:t>
            </a:r>
          </a:p>
          <a:p>
            <a:endParaRPr lang="en-US" dirty="0"/>
          </a:p>
          <a:p>
            <a:r>
              <a:rPr lang="en-US" dirty="0"/>
              <a:t>Capacity</a:t>
            </a:r>
          </a:p>
          <a:p>
            <a:r>
              <a:rPr lang="en-US" dirty="0"/>
              <a:t>How long have I been on the job?</a:t>
            </a:r>
          </a:p>
          <a:p>
            <a:r>
              <a:rPr lang="en-US" dirty="0"/>
              <a:t>Monthly income?</a:t>
            </a:r>
          </a:p>
          <a:p>
            <a:r>
              <a:rPr lang="en-US" dirty="0"/>
              <a:t>Monthly debt?</a:t>
            </a:r>
          </a:p>
          <a:p>
            <a:r>
              <a:rPr lang="en-US" dirty="0"/>
              <a:t>Practice amount</a:t>
            </a:r>
          </a:p>
          <a:p>
            <a:endParaRPr lang="en-US" dirty="0"/>
          </a:p>
          <a:p>
            <a:r>
              <a:rPr lang="en-US" dirty="0"/>
              <a:t>Capital</a:t>
            </a:r>
          </a:p>
          <a:p>
            <a:r>
              <a:rPr lang="en-US" dirty="0"/>
              <a:t>Downpayment saved?</a:t>
            </a:r>
          </a:p>
          <a:p>
            <a:r>
              <a:rPr lang="en-US" dirty="0"/>
              <a:t>What are my estimated closing costs?</a:t>
            </a:r>
          </a:p>
          <a:p>
            <a:r>
              <a:rPr lang="en-US" dirty="0"/>
              <a:t>Gift funds?</a:t>
            </a:r>
          </a:p>
          <a:p>
            <a:r>
              <a:rPr lang="en-US" dirty="0"/>
              <a:t>Downpayment assistance?</a:t>
            </a:r>
          </a:p>
          <a:p>
            <a:endParaRPr lang="en-US" dirty="0"/>
          </a:p>
          <a:p>
            <a:r>
              <a:rPr lang="en-US" dirty="0"/>
              <a:t>Credit</a:t>
            </a:r>
          </a:p>
          <a:p>
            <a:r>
              <a:rPr lang="en-US" dirty="0"/>
              <a:t>My credit score is?</a:t>
            </a:r>
          </a:p>
          <a:p>
            <a:r>
              <a:rPr lang="en-US" dirty="0"/>
              <a:t>Credit concerns?</a:t>
            </a:r>
          </a:p>
          <a:p>
            <a:r>
              <a:rPr lang="en-US" dirty="0"/>
              <a:t>Steps to repair my credit?</a:t>
            </a:r>
          </a:p>
          <a:p>
            <a:endParaRPr lang="en-US" dirty="0"/>
          </a:p>
          <a:p>
            <a:r>
              <a:rPr lang="en-US" dirty="0"/>
              <a:t>Collateral</a:t>
            </a:r>
          </a:p>
          <a:p>
            <a:r>
              <a:rPr lang="en-US" dirty="0"/>
              <a:t>Where do I want to live?</a:t>
            </a:r>
          </a:p>
          <a:p>
            <a:r>
              <a:rPr lang="en-US" dirty="0"/>
              <a:t>Am I handy with repairs/maintenance?</a:t>
            </a:r>
          </a:p>
        </p:txBody>
      </p:sp>
      <p:sp>
        <p:nvSpPr>
          <p:cNvPr id="4" name="Slide Number Placeholder 3">
            <a:extLst>
              <a:ext uri="{FF2B5EF4-FFF2-40B4-BE49-F238E27FC236}">
                <a16:creationId xmlns:a16="http://schemas.microsoft.com/office/drawing/2014/main" id="{48C01842-6B86-6B11-5AE3-69A92A7EC743}"/>
              </a:ext>
            </a:extLst>
          </p:cNvPr>
          <p:cNvSpPr>
            <a:spLocks noGrp="1"/>
          </p:cNvSpPr>
          <p:nvPr>
            <p:ph type="sldNum" sz="quarter" idx="5"/>
          </p:nvPr>
        </p:nvSpPr>
        <p:spPr/>
        <p:txBody>
          <a:bodyPr/>
          <a:lstStyle/>
          <a:p>
            <a:fld id="{871B2431-D351-4C6E-A3CF-9DFAC0E3E050}" type="slidenum">
              <a:rPr lang="cs-CZ" smtClean="0"/>
              <a:t>8</a:t>
            </a:fld>
            <a:endParaRPr lang="cs-CZ"/>
          </a:p>
        </p:txBody>
      </p:sp>
    </p:spTree>
    <p:extLst>
      <p:ext uri="{BB962C8B-B14F-4D97-AF65-F5344CB8AC3E}">
        <p14:creationId xmlns:p14="http://schemas.microsoft.com/office/powerpoint/2010/main" val="4147354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CE95E-B82D-6ACA-6828-9FDDC14DB4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A9171-723A-28DF-B3C4-54BEF1226EC9}"/>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FD145E27-888D-A47C-10BB-29C50ECC22FB}"/>
              </a:ext>
            </a:extLst>
          </p:cNvPr>
          <p:cNvSpPr>
            <a:spLocks noGrp="1"/>
          </p:cNvSpPr>
          <p:nvPr>
            <p:ph type="body" idx="1"/>
          </p:nvPr>
        </p:nvSpPr>
        <p:spPr/>
        <p:txBody>
          <a:bodyPr/>
          <a:lstStyle/>
          <a:p>
            <a:r>
              <a:rPr lang="en-US" dirty="0"/>
              <a:t>Brand – FICO wheel.  FICO = Fai Issac Corporation. </a:t>
            </a:r>
            <a:r>
              <a:rPr lang="en-US" b="0" i="0" dirty="0">
                <a:solidFill>
                  <a:srgbClr val="1F1F1F"/>
                </a:solidFill>
                <a:effectLst/>
                <a:latin typeface="Montserrat" panose="00000500000000000000" pitchFamily="50" charset="0"/>
              </a:rPr>
              <a:t>A FICO credit score is a tool used by many lenders to determine if a person qualifies for a credit card, mortgage, or other loan.</a:t>
            </a:r>
          </a:p>
          <a:p>
            <a:endParaRPr lang="en-US" b="0" i="0" dirty="0">
              <a:solidFill>
                <a:srgbClr val="1F1F1F"/>
              </a:solidFill>
              <a:effectLst/>
              <a:latin typeface="Montserrat" panose="00000500000000000000" pitchFamily="50" charset="0"/>
            </a:endParaRPr>
          </a:p>
          <a:p>
            <a:r>
              <a:rPr lang="en-US" b="0" i="0" dirty="0">
                <a:solidFill>
                  <a:srgbClr val="1F1F1F"/>
                </a:solidFill>
                <a:effectLst/>
                <a:latin typeface="Montserrat" panose="00000500000000000000" pitchFamily="50" charset="0"/>
              </a:rPr>
              <a:t>Three Credit bureaus: Trans Union, Experian, and Equifax</a:t>
            </a:r>
            <a:endParaRPr lang="en-US" dirty="0"/>
          </a:p>
          <a:p>
            <a:endParaRPr lang="en-US" dirty="0"/>
          </a:p>
          <a:p>
            <a:r>
              <a:rPr lang="en-US" dirty="0"/>
              <a:t>Talking Points – CREDIT  What is in your credit score?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Pay all bills on time</a:t>
            </a:r>
          </a:p>
          <a:p>
            <a:pPr marL="171450" indent="-171450">
              <a:buFont typeface="Arial" panose="020B0604020202020204" pitchFamily="34" charset="0"/>
              <a:buChar char="•"/>
            </a:pPr>
            <a:r>
              <a:rPr lang="en-US" dirty="0"/>
              <a:t>Pay down credit limits, but do not cancel.</a:t>
            </a:r>
          </a:p>
          <a:p>
            <a:pPr marL="171450" indent="-171450">
              <a:buFont typeface="Arial" panose="020B0604020202020204" pitchFamily="34" charset="0"/>
              <a:buChar char="•"/>
            </a:pPr>
            <a:r>
              <a:rPr lang="en-US" dirty="0"/>
              <a:t>Do not seek out credit before home purchase.  Limit credit inquires</a:t>
            </a:r>
          </a:p>
          <a:p>
            <a:pPr marL="171450" indent="-171450">
              <a:buFont typeface="Arial" panose="020B0604020202020204" pitchFamily="34" charset="0"/>
              <a:buChar char="•"/>
            </a:pPr>
            <a:r>
              <a:rPr lang="en-US" dirty="0"/>
              <a:t>Do not close out any credit with out consulting your lender.</a:t>
            </a:r>
          </a:p>
        </p:txBody>
      </p:sp>
      <p:sp>
        <p:nvSpPr>
          <p:cNvPr id="4" name="Slide Number Placeholder 3">
            <a:extLst>
              <a:ext uri="{FF2B5EF4-FFF2-40B4-BE49-F238E27FC236}">
                <a16:creationId xmlns:a16="http://schemas.microsoft.com/office/drawing/2014/main" id="{729F1BF4-9972-4632-42A8-6CD374BDE023}"/>
              </a:ext>
            </a:extLst>
          </p:cNvPr>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858502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C7E5771-DA5E-1C00-54D6-4DC9ECECFD72}"/>
              </a:ext>
            </a:extLst>
          </p:cNvPr>
          <p:cNvSpPr/>
          <p:nvPr/>
        </p:nvSpPr>
        <p:spPr>
          <a:xfrm>
            <a:off x="0" y="2"/>
            <a:ext cx="18288000" cy="10286999"/>
          </a:xfrm>
          <a:prstGeom prst="rect">
            <a:avLst/>
          </a:prstGeom>
          <a:gradFill flip="none" rotWithShape="1">
            <a:gsLst>
              <a:gs pos="17000">
                <a:srgbClr val="001C3A"/>
              </a:gs>
              <a:gs pos="91000">
                <a:srgbClr val="4D85B9"/>
              </a:gs>
              <a:gs pos="44000">
                <a:srgbClr val="164A78"/>
              </a:gs>
            </a:gsLst>
            <a:lin ang="45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7" name="Rectangle 6">
            <a:extLst>
              <a:ext uri="{FF2B5EF4-FFF2-40B4-BE49-F238E27FC236}">
                <a16:creationId xmlns:a16="http://schemas.microsoft.com/office/drawing/2014/main" id="{01DB1E0A-17BB-E6AD-28F7-63EF406C24E2}"/>
              </a:ext>
            </a:extLst>
          </p:cNvPr>
          <p:cNvSpPr/>
          <p:nvPr/>
        </p:nvSpPr>
        <p:spPr>
          <a:xfrm>
            <a:off x="0" y="7335"/>
            <a:ext cx="17830800" cy="411480"/>
          </a:xfrm>
          <a:prstGeom prst="rect">
            <a:avLst/>
          </a:prstGeom>
          <a:gradFill>
            <a:gsLst>
              <a:gs pos="0">
                <a:srgbClr val="164A78"/>
              </a:gs>
              <a:gs pos="32000">
                <a:srgbClr val="00AB9E"/>
              </a:gs>
              <a:gs pos="60000">
                <a:srgbClr val="9EC840"/>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cxnSp>
        <p:nvCxnSpPr>
          <p:cNvPr id="9" name="Straight Connector 8">
            <a:extLst>
              <a:ext uri="{FF2B5EF4-FFF2-40B4-BE49-F238E27FC236}">
                <a16:creationId xmlns:a16="http://schemas.microsoft.com/office/drawing/2014/main" id="{A4A9206F-5494-A252-DA76-4A568A187904}"/>
              </a:ext>
            </a:extLst>
          </p:cNvPr>
          <p:cNvCxnSpPr/>
          <p:nvPr/>
        </p:nvCxnSpPr>
        <p:spPr>
          <a:xfrm>
            <a:off x="0" y="418815"/>
            <a:ext cx="18283428" cy="0"/>
          </a:xfrm>
          <a:prstGeom prst="line">
            <a:avLst/>
          </a:prstGeom>
          <a:ln w="12700">
            <a:gradFill flip="none" rotWithShape="1">
              <a:gsLst>
                <a:gs pos="100000">
                  <a:schemeClr val="accent1">
                    <a:lumMod val="5000"/>
                    <a:lumOff val="95000"/>
                    <a:alpha val="0"/>
                  </a:schemeClr>
                </a:gs>
                <a:gs pos="33000">
                  <a:srgbClr val="00AB9E"/>
                </a:gs>
              </a:gsLst>
              <a:lin ang="0" scaled="0"/>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3265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4852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66789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35_Title Only">
    <p:spTree>
      <p:nvGrpSpPr>
        <p:cNvPr id="1" name=""/>
        <p:cNvGrpSpPr/>
        <p:nvPr/>
      </p:nvGrpSpPr>
      <p:grpSpPr>
        <a:xfrm>
          <a:off x="0" y="0"/>
          <a:ext cx="0" cy="0"/>
          <a:chOff x="0" y="0"/>
          <a:chExt cx="0" cy="0"/>
        </a:xfrm>
      </p:grpSpPr>
      <p:sp>
        <p:nvSpPr>
          <p:cNvPr id="15" name="Text Placeholder 4">
            <a:extLst>
              <a:ext uri="{FF2B5EF4-FFF2-40B4-BE49-F238E27FC236}">
                <a16:creationId xmlns:a16="http://schemas.microsoft.com/office/drawing/2014/main" id="{4FB66D10-F5FE-AC58-1B65-3B47C9EDA678}"/>
              </a:ext>
            </a:extLst>
          </p:cNvPr>
          <p:cNvSpPr>
            <a:spLocks noGrp="1"/>
          </p:cNvSpPr>
          <p:nvPr>
            <p:ph type="body" sz="quarter" idx="11" hasCustomPrompt="1"/>
          </p:nvPr>
        </p:nvSpPr>
        <p:spPr>
          <a:xfrm>
            <a:off x="9457039" y="6358388"/>
            <a:ext cx="8221362" cy="618232"/>
          </a:xfrm>
          <a:prstGeom prst="rect">
            <a:avLst/>
          </a:prstGeom>
        </p:spPr>
        <p:txBody>
          <a:bodyPr vert="horz" lIns="0" tIns="0" rIns="0" bIns="0"/>
          <a:lstStyle>
            <a:lvl1pPr marL="0" indent="0">
              <a:lnSpc>
                <a:spcPts val="4798"/>
              </a:lnSpc>
              <a:spcBef>
                <a:spcPts val="0"/>
              </a:spcBef>
              <a:buNone/>
              <a:defRPr lang="en-US" sz="2400" b="0" i="0" kern="1200" spc="200" baseline="0" dirty="0" smtClean="0">
                <a:solidFill>
                  <a:schemeClr val="bg1"/>
                </a:solidFill>
                <a:latin typeface="Montserrat" pitchFamily="2" charset="77"/>
                <a:ea typeface="Verdana" panose="020B0604030504040204" pitchFamily="34" charset="0"/>
                <a:cs typeface="Verdana" panose="020B0604030504040204" pitchFamily="34" charset="0"/>
              </a:defRPr>
            </a:lvl1pPr>
            <a:lvl2pPr marL="0" indent="0">
              <a:lnSpc>
                <a:spcPts val="4798"/>
              </a:lnSpc>
              <a:spcBef>
                <a:spcPts val="0"/>
              </a:spcBef>
              <a:buNone/>
              <a:defRPr sz="3200">
                <a:solidFill>
                  <a:schemeClr val="tx2"/>
                </a:solidFill>
              </a:defRPr>
            </a:lvl2pPr>
            <a:lvl3pPr marL="0" indent="0">
              <a:lnSpc>
                <a:spcPts val="4798"/>
              </a:lnSpc>
              <a:spcBef>
                <a:spcPts val="0"/>
              </a:spcBef>
              <a:buNone/>
              <a:defRPr sz="3200">
                <a:solidFill>
                  <a:schemeClr val="tx2"/>
                </a:solidFill>
              </a:defRPr>
            </a:lvl3pPr>
            <a:lvl4pPr marL="0" indent="0">
              <a:lnSpc>
                <a:spcPts val="4798"/>
              </a:lnSpc>
              <a:spcBef>
                <a:spcPts val="0"/>
              </a:spcBef>
              <a:buNone/>
              <a:defRPr sz="3200">
                <a:solidFill>
                  <a:schemeClr val="tx2"/>
                </a:solidFill>
              </a:defRPr>
            </a:lvl4pPr>
            <a:lvl5pPr marL="0" indent="0">
              <a:lnSpc>
                <a:spcPts val="4798"/>
              </a:lnSpc>
              <a:spcBef>
                <a:spcPts val="0"/>
              </a:spcBef>
              <a:buNone/>
              <a:defRPr sz="3200">
                <a:solidFill>
                  <a:schemeClr val="tx2"/>
                </a:solidFill>
              </a:defRPr>
            </a:lvl5pPr>
          </a:lstStyle>
          <a:p>
            <a:pPr lvl="0"/>
            <a:r>
              <a:rPr lang="en-US" dirty="0"/>
              <a:t>PRESENTATION</a:t>
            </a:r>
          </a:p>
        </p:txBody>
      </p:sp>
      <p:sp>
        <p:nvSpPr>
          <p:cNvPr id="16" name="Title 15">
            <a:extLst>
              <a:ext uri="{FF2B5EF4-FFF2-40B4-BE49-F238E27FC236}">
                <a16:creationId xmlns:a16="http://schemas.microsoft.com/office/drawing/2014/main" id="{430EC656-017F-CA55-D06F-B10A1D2D298E}"/>
              </a:ext>
            </a:extLst>
          </p:cNvPr>
          <p:cNvSpPr>
            <a:spLocks noGrp="1"/>
          </p:cNvSpPr>
          <p:nvPr>
            <p:ph type="title" hasCustomPrompt="1"/>
          </p:nvPr>
        </p:nvSpPr>
        <p:spPr>
          <a:xfrm>
            <a:off x="9457039" y="2610321"/>
            <a:ext cx="8221362" cy="3741682"/>
          </a:xfrm>
          <a:prstGeom prst="rect">
            <a:avLst/>
          </a:prstGeom>
        </p:spPr>
        <p:txBody>
          <a:bodyPr lIns="0" tIns="0" rIns="0" bIns="0" anchor="b" anchorCtr="0"/>
          <a:lstStyle>
            <a:lvl1pPr>
              <a:defRPr lang="en-US" sz="8000" b="1" i="0" kern="0" baseline="0" dirty="0" smtClean="0">
                <a:solidFill>
                  <a:schemeClr val="bg1"/>
                </a:solidFill>
                <a:latin typeface="Montserrat ExtraBold" pitchFamily="2" charset="77"/>
                <a:ea typeface="Verdana" panose="020B0604030504040204" pitchFamily="34" charset="0"/>
                <a:cs typeface="Verdana" panose="020B0604030504040204" pitchFamily="34" charset="0"/>
              </a:defRPr>
            </a:lvl1pPr>
          </a:lstStyle>
          <a:p>
            <a:r>
              <a:rPr lang="en-US" dirty="0"/>
              <a:t>TITLE</a:t>
            </a:r>
          </a:p>
        </p:txBody>
      </p:sp>
      <p:sp>
        <p:nvSpPr>
          <p:cNvPr id="3" name="Text Placeholder 6">
            <a:extLst>
              <a:ext uri="{FF2B5EF4-FFF2-40B4-BE49-F238E27FC236}">
                <a16:creationId xmlns:a16="http://schemas.microsoft.com/office/drawing/2014/main" id="{6B341AB0-883E-7943-744B-658FDCCF7050}"/>
              </a:ext>
            </a:extLst>
          </p:cNvPr>
          <p:cNvSpPr>
            <a:spLocks noGrp="1"/>
          </p:cNvSpPr>
          <p:nvPr>
            <p:ph type="body" sz="quarter" idx="12" hasCustomPrompt="1"/>
          </p:nvPr>
        </p:nvSpPr>
        <p:spPr>
          <a:xfrm>
            <a:off x="9454896" y="7362826"/>
            <a:ext cx="4692028" cy="1360760"/>
          </a:xfrm>
          <a:prstGeom prst="rect">
            <a:avLst/>
          </a:prstGeom>
        </p:spPr>
        <p:txBody>
          <a:bodyPr lIns="0" tIns="0" rIns="0" bIns="0"/>
          <a:lstStyle>
            <a:lvl1pPr>
              <a:lnSpc>
                <a:spcPct val="110000"/>
              </a:lnSpc>
              <a:defRPr sz="2400" b="0" i="0">
                <a:solidFill>
                  <a:schemeClr val="bg1"/>
                </a:solidFill>
                <a:latin typeface="Montserrat" pitchFamily="2" charset="77"/>
              </a:defRPr>
            </a:lvl1pPr>
          </a:lstStyle>
          <a:p>
            <a:pPr lvl="0"/>
            <a:r>
              <a:rPr lang="en-US" dirty="0"/>
              <a:t>Presenter Name (Bold This)</a:t>
            </a:r>
            <a:br>
              <a:rPr lang="en-US" dirty="0"/>
            </a:br>
            <a:r>
              <a:rPr lang="en-US" dirty="0"/>
              <a:t>Presenter Title</a:t>
            </a:r>
          </a:p>
        </p:txBody>
      </p:sp>
      <p:sp>
        <p:nvSpPr>
          <p:cNvPr id="4" name="Text Placeholder 6">
            <a:extLst>
              <a:ext uri="{FF2B5EF4-FFF2-40B4-BE49-F238E27FC236}">
                <a16:creationId xmlns:a16="http://schemas.microsoft.com/office/drawing/2014/main" id="{EB4B04AE-DCFE-0AAC-CFE6-9BDF6B350D5F}"/>
              </a:ext>
            </a:extLst>
          </p:cNvPr>
          <p:cNvSpPr>
            <a:spLocks noGrp="1"/>
          </p:cNvSpPr>
          <p:nvPr>
            <p:ph type="body" sz="quarter" idx="13" hasCustomPrompt="1"/>
          </p:nvPr>
        </p:nvSpPr>
        <p:spPr>
          <a:xfrm>
            <a:off x="14378153" y="7362826"/>
            <a:ext cx="3342290" cy="1360760"/>
          </a:xfrm>
          <a:prstGeom prst="rect">
            <a:avLst/>
          </a:prstGeom>
        </p:spPr>
        <p:txBody>
          <a:bodyPr lIns="0" tIns="0" rIns="0" bIns="0"/>
          <a:lstStyle>
            <a:lvl1pPr algn="r">
              <a:lnSpc>
                <a:spcPct val="110000"/>
              </a:lnSpc>
              <a:defRPr sz="2400" b="0" i="0">
                <a:solidFill>
                  <a:schemeClr val="bg1"/>
                </a:solidFill>
                <a:latin typeface="Montserrat" pitchFamily="2" charset="77"/>
              </a:defRPr>
            </a:lvl1pPr>
          </a:lstStyle>
          <a:p>
            <a:pPr lvl="0"/>
            <a:r>
              <a:rPr lang="en-US" dirty="0"/>
              <a:t>Date</a:t>
            </a:r>
          </a:p>
        </p:txBody>
      </p:sp>
    </p:spTree>
    <p:extLst>
      <p:ext uri="{BB962C8B-B14F-4D97-AF65-F5344CB8AC3E}">
        <p14:creationId xmlns:p14="http://schemas.microsoft.com/office/powerpoint/2010/main" val="840959368"/>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C7E5771-DA5E-1C00-54D6-4DC9ECECFD72}"/>
              </a:ext>
            </a:extLst>
          </p:cNvPr>
          <p:cNvSpPr/>
          <p:nvPr/>
        </p:nvSpPr>
        <p:spPr>
          <a:xfrm>
            <a:off x="0" y="2"/>
            <a:ext cx="18288000" cy="10286999"/>
          </a:xfrm>
          <a:prstGeom prst="rect">
            <a:avLst/>
          </a:prstGeom>
          <a:gradFill flip="none" rotWithShape="1">
            <a:gsLst>
              <a:gs pos="17000">
                <a:srgbClr val="001C3A"/>
              </a:gs>
              <a:gs pos="91000">
                <a:srgbClr val="4D85B9"/>
              </a:gs>
              <a:gs pos="44000">
                <a:srgbClr val="164A78"/>
              </a:gs>
            </a:gsLst>
            <a:lin ang="45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7" name="Rectangle 6">
            <a:extLst>
              <a:ext uri="{FF2B5EF4-FFF2-40B4-BE49-F238E27FC236}">
                <a16:creationId xmlns:a16="http://schemas.microsoft.com/office/drawing/2014/main" id="{01DB1E0A-17BB-E6AD-28F7-63EF406C24E2}"/>
              </a:ext>
            </a:extLst>
          </p:cNvPr>
          <p:cNvSpPr/>
          <p:nvPr/>
        </p:nvSpPr>
        <p:spPr>
          <a:xfrm>
            <a:off x="0" y="7335"/>
            <a:ext cx="17830800" cy="411480"/>
          </a:xfrm>
          <a:prstGeom prst="rect">
            <a:avLst/>
          </a:prstGeom>
          <a:gradFill>
            <a:gsLst>
              <a:gs pos="0">
                <a:srgbClr val="164A78"/>
              </a:gs>
              <a:gs pos="32000">
                <a:srgbClr val="00AB9E"/>
              </a:gs>
              <a:gs pos="60000">
                <a:srgbClr val="9EC840"/>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cxnSp>
        <p:nvCxnSpPr>
          <p:cNvPr id="9" name="Straight Connector 8">
            <a:extLst>
              <a:ext uri="{FF2B5EF4-FFF2-40B4-BE49-F238E27FC236}">
                <a16:creationId xmlns:a16="http://schemas.microsoft.com/office/drawing/2014/main" id="{A4A9206F-5494-A252-DA76-4A568A187904}"/>
              </a:ext>
            </a:extLst>
          </p:cNvPr>
          <p:cNvCxnSpPr/>
          <p:nvPr/>
        </p:nvCxnSpPr>
        <p:spPr>
          <a:xfrm>
            <a:off x="0" y="418815"/>
            <a:ext cx="18283428" cy="0"/>
          </a:xfrm>
          <a:prstGeom prst="line">
            <a:avLst/>
          </a:prstGeom>
          <a:ln w="12700">
            <a:gradFill flip="none" rotWithShape="1">
              <a:gsLst>
                <a:gs pos="100000">
                  <a:schemeClr val="accent1">
                    <a:lumMod val="5000"/>
                    <a:lumOff val="95000"/>
                    <a:alpha val="0"/>
                  </a:schemeClr>
                </a:gs>
                <a:gs pos="33000">
                  <a:srgbClr val="00AB9E"/>
                </a:gs>
              </a:gsLst>
              <a:lin ang="0" scaled="0"/>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8612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5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B6E1F0C-2D6D-2CA4-D82D-D6E4AD5512E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527" y="0"/>
            <a:ext cx="18268950" cy="10287000"/>
          </a:xfrm>
          <a:prstGeom prst="rect">
            <a:avLst/>
          </a:prstGeom>
        </p:spPr>
      </p:pic>
      <p:sp>
        <p:nvSpPr>
          <p:cNvPr id="7" name="Rectangle 6">
            <a:extLst>
              <a:ext uri="{FF2B5EF4-FFF2-40B4-BE49-F238E27FC236}">
                <a16:creationId xmlns:a16="http://schemas.microsoft.com/office/drawing/2014/main" id="{01DB1E0A-17BB-E6AD-28F7-63EF406C24E2}"/>
              </a:ext>
            </a:extLst>
          </p:cNvPr>
          <p:cNvSpPr/>
          <p:nvPr/>
        </p:nvSpPr>
        <p:spPr>
          <a:xfrm>
            <a:off x="0" y="7335"/>
            <a:ext cx="17830800" cy="411480"/>
          </a:xfrm>
          <a:prstGeom prst="rect">
            <a:avLst/>
          </a:prstGeom>
          <a:gradFill>
            <a:gsLst>
              <a:gs pos="0">
                <a:srgbClr val="164A78"/>
              </a:gs>
              <a:gs pos="32000">
                <a:srgbClr val="00AB9E"/>
              </a:gs>
              <a:gs pos="60000">
                <a:srgbClr val="9EC840"/>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cxnSp>
        <p:nvCxnSpPr>
          <p:cNvPr id="9" name="Straight Connector 8">
            <a:extLst>
              <a:ext uri="{FF2B5EF4-FFF2-40B4-BE49-F238E27FC236}">
                <a16:creationId xmlns:a16="http://schemas.microsoft.com/office/drawing/2014/main" id="{A4A9206F-5494-A252-DA76-4A568A187904}"/>
              </a:ext>
            </a:extLst>
          </p:cNvPr>
          <p:cNvCxnSpPr/>
          <p:nvPr/>
        </p:nvCxnSpPr>
        <p:spPr>
          <a:xfrm>
            <a:off x="0" y="418815"/>
            <a:ext cx="18283428" cy="0"/>
          </a:xfrm>
          <a:prstGeom prst="line">
            <a:avLst/>
          </a:prstGeom>
          <a:ln w="12700">
            <a:gradFill flip="none" rotWithShape="1">
              <a:gsLst>
                <a:gs pos="100000">
                  <a:schemeClr val="accent1">
                    <a:lumMod val="5000"/>
                    <a:lumOff val="95000"/>
                    <a:alpha val="0"/>
                  </a:schemeClr>
                </a:gs>
                <a:gs pos="33000">
                  <a:srgbClr val="00AB9E"/>
                </a:gs>
              </a:gsLst>
              <a:lin ang="0" scaled="0"/>
              <a:tileRect/>
            </a:gradFill>
          </a:ln>
        </p:spPr>
        <p:style>
          <a:lnRef idx="1">
            <a:schemeClr val="accent1"/>
          </a:lnRef>
          <a:fillRef idx="0">
            <a:schemeClr val="accent1"/>
          </a:fillRef>
          <a:effectRef idx="0">
            <a:schemeClr val="accent1"/>
          </a:effectRef>
          <a:fontRef idx="minor">
            <a:schemeClr val="tx1"/>
          </a:fontRef>
        </p:style>
      </p:cxnSp>
      <p:pic>
        <p:nvPicPr>
          <p:cNvPr id="5" name="Picture 4" descr="A picture containing drawing&#10;&#10;Description automatically generated">
            <a:extLst>
              <a:ext uri="{FF2B5EF4-FFF2-40B4-BE49-F238E27FC236}">
                <a16:creationId xmlns:a16="http://schemas.microsoft.com/office/drawing/2014/main" id="{26FD6BC1-69D1-AFB5-AE0A-1CCAF571498C}"/>
              </a:ext>
            </a:extLst>
          </p:cNvPr>
          <p:cNvPicPr>
            <a:picLocks noChangeAspect="1"/>
          </p:cNvPicPr>
          <p:nvPr/>
        </p:nvPicPr>
        <p:blipFill>
          <a:blip r:embed="rId3" cstate="print">
            <a:alphaModFix amt="16000"/>
            <a:extLst>
              <a:ext uri="{28A0092B-C50C-407E-A947-70E740481C1C}">
                <a14:useLocalDpi xmlns:a14="http://schemas.microsoft.com/office/drawing/2010/main" val="0"/>
              </a:ext>
            </a:extLst>
          </a:blip>
          <a:stretch>
            <a:fillRect/>
          </a:stretch>
        </p:blipFill>
        <p:spPr>
          <a:xfrm>
            <a:off x="11584870" y="2048494"/>
            <a:ext cx="19400960" cy="9739283"/>
          </a:xfrm>
          <a:prstGeom prst="rect">
            <a:avLst/>
          </a:prstGeom>
          <a:effectLst/>
        </p:spPr>
      </p:pic>
    </p:spTree>
    <p:extLst>
      <p:ext uri="{BB962C8B-B14F-4D97-AF65-F5344CB8AC3E}">
        <p14:creationId xmlns:p14="http://schemas.microsoft.com/office/powerpoint/2010/main" val="1042263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3CF96F0-E1F4-44B2-9E4A-61F37317ED65}"/>
              </a:ext>
            </a:extLst>
          </p:cNvPr>
          <p:cNvSpPr/>
          <p:nvPr/>
        </p:nvSpPr>
        <p:spPr>
          <a:xfrm>
            <a:off x="0" y="10246"/>
            <a:ext cx="18288000" cy="10286999"/>
          </a:xfrm>
          <a:prstGeom prst="rect">
            <a:avLst/>
          </a:prstGeom>
          <a:gradFill flip="none" rotWithShape="1">
            <a:gsLst>
              <a:gs pos="17000">
                <a:srgbClr val="001C3A"/>
              </a:gs>
              <a:gs pos="91000">
                <a:srgbClr val="4D85B9"/>
              </a:gs>
              <a:gs pos="44000">
                <a:srgbClr val="164A78"/>
              </a:gs>
            </a:gsLst>
            <a:lin ang="45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pic>
        <p:nvPicPr>
          <p:cNvPr id="5" name="Picture 4" descr="A picture containing drawing&#10;&#10;Description automatically generated">
            <a:extLst>
              <a:ext uri="{FF2B5EF4-FFF2-40B4-BE49-F238E27FC236}">
                <a16:creationId xmlns:a16="http://schemas.microsoft.com/office/drawing/2014/main" id="{B5328950-A769-4E70-8AAF-CA171EBC87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37265" y="7477592"/>
            <a:ext cx="4186004" cy="2101374"/>
          </a:xfrm>
          <a:prstGeom prst="rect">
            <a:avLst/>
          </a:prstGeom>
        </p:spPr>
      </p:pic>
      <p:sp>
        <p:nvSpPr>
          <p:cNvPr id="9" name="Text Placeholder 29">
            <a:extLst>
              <a:ext uri="{FF2B5EF4-FFF2-40B4-BE49-F238E27FC236}">
                <a16:creationId xmlns:a16="http://schemas.microsoft.com/office/drawing/2014/main" id="{B80A1449-322B-4D38-A3C1-ECC2CA4A0534}"/>
              </a:ext>
            </a:extLst>
          </p:cNvPr>
          <p:cNvSpPr>
            <a:spLocks noGrp="1"/>
          </p:cNvSpPr>
          <p:nvPr>
            <p:ph type="body" sz="quarter" idx="11" hasCustomPrompt="1"/>
          </p:nvPr>
        </p:nvSpPr>
        <p:spPr>
          <a:xfrm>
            <a:off x="1552075" y="1676400"/>
            <a:ext cx="15771194" cy="4282440"/>
          </a:xfrm>
          <a:prstGeom prst="rect">
            <a:avLst/>
          </a:prstGeom>
        </p:spPr>
        <p:txBody>
          <a:bodyPr lIns="0"/>
          <a:lstStyle>
            <a:lvl1pPr marL="0" indent="0" algn="l">
              <a:buFontTx/>
              <a:buNone/>
              <a:defRPr sz="6600" b="0">
                <a:solidFill>
                  <a:schemeClr val="bg1"/>
                </a:solidFill>
                <a:latin typeface="+mj-lt"/>
              </a:defRPr>
            </a:lvl1pPr>
          </a:lstStyle>
          <a:p>
            <a:pPr lvl="0"/>
            <a:r>
              <a:rPr lang="en-US"/>
              <a:t>PRESENTATION TITLE HERE</a:t>
            </a:r>
          </a:p>
          <a:p>
            <a:pPr lvl="0"/>
            <a:r>
              <a:rPr lang="en-US"/>
              <a:t>Subtitle Here</a:t>
            </a:r>
          </a:p>
        </p:txBody>
      </p:sp>
      <p:sp>
        <p:nvSpPr>
          <p:cNvPr id="13" name="Rectangle 12">
            <a:extLst>
              <a:ext uri="{FF2B5EF4-FFF2-40B4-BE49-F238E27FC236}">
                <a16:creationId xmlns:a16="http://schemas.microsoft.com/office/drawing/2014/main" id="{8875099A-701D-89FE-A2FA-A8FDD5C53138}"/>
              </a:ext>
            </a:extLst>
          </p:cNvPr>
          <p:cNvSpPr/>
          <p:nvPr/>
        </p:nvSpPr>
        <p:spPr>
          <a:xfrm>
            <a:off x="0" y="10139595"/>
            <a:ext cx="18288000" cy="137160"/>
          </a:xfrm>
          <a:prstGeom prst="rect">
            <a:avLst/>
          </a:prstGeom>
          <a:gradFill flip="none" rotWithShape="1">
            <a:gsLst>
              <a:gs pos="99000">
                <a:srgbClr val="164A78"/>
              </a:gs>
              <a:gs pos="85000">
                <a:srgbClr val="00AB9E"/>
              </a:gs>
              <a:gs pos="65000">
                <a:srgbClr val="9EC840"/>
              </a:gs>
              <a:gs pos="50000">
                <a:schemeClr val="bg1"/>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5" name="Text Placeholder 5">
            <a:extLst>
              <a:ext uri="{FF2B5EF4-FFF2-40B4-BE49-F238E27FC236}">
                <a16:creationId xmlns:a16="http://schemas.microsoft.com/office/drawing/2014/main" id="{F5EF1377-4EBF-D298-DD22-46FFBA03B423}"/>
              </a:ext>
            </a:extLst>
          </p:cNvPr>
          <p:cNvSpPr>
            <a:spLocks noGrp="1"/>
          </p:cNvSpPr>
          <p:nvPr>
            <p:ph type="body" sz="quarter" idx="15" hasCustomPrompt="1"/>
          </p:nvPr>
        </p:nvSpPr>
        <p:spPr>
          <a:xfrm>
            <a:off x="929640" y="9599454"/>
            <a:ext cx="16245840" cy="540141"/>
          </a:xfrm>
          <a:prstGeom prst="rect">
            <a:avLst/>
          </a:prstGeom>
        </p:spPr>
        <p:txBody>
          <a:bodyPr rIns="0" anchor="ctr"/>
          <a:lstStyle>
            <a:lvl1pPr marL="11907" indent="-11907" algn="r">
              <a:buFontTx/>
              <a:buNone/>
              <a:tabLst/>
              <a:defRPr lang="en-US" sz="1500" b="0" i="0" kern="1200" spc="0"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err="1"/>
              <a:t>NHHousing.org</a:t>
            </a:r>
            <a:endParaRPr lang="en-US"/>
          </a:p>
        </p:txBody>
      </p:sp>
    </p:spTree>
    <p:extLst>
      <p:ext uri="{BB962C8B-B14F-4D97-AF65-F5344CB8AC3E}">
        <p14:creationId xmlns:p14="http://schemas.microsoft.com/office/powerpoint/2010/main" val="170126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9_Custom Layout">
    <p:spTree>
      <p:nvGrpSpPr>
        <p:cNvPr id="1" name=""/>
        <p:cNvGrpSpPr/>
        <p:nvPr/>
      </p:nvGrpSpPr>
      <p:grpSpPr>
        <a:xfrm>
          <a:off x="0" y="0"/>
          <a:ext cx="0" cy="0"/>
          <a:chOff x="0" y="0"/>
          <a:chExt cx="0" cy="0"/>
        </a:xfrm>
      </p:grpSpPr>
      <p:sp>
        <p:nvSpPr>
          <p:cNvPr id="31" name="Text Placeholder 29">
            <a:extLst>
              <a:ext uri="{FF2B5EF4-FFF2-40B4-BE49-F238E27FC236}">
                <a16:creationId xmlns:a16="http://schemas.microsoft.com/office/drawing/2014/main" id="{A4ADD6B1-4F5A-43FC-A35D-D0BB8580EB4C}"/>
              </a:ext>
            </a:extLst>
          </p:cNvPr>
          <p:cNvSpPr>
            <a:spLocks noGrp="1"/>
          </p:cNvSpPr>
          <p:nvPr>
            <p:ph type="body" sz="quarter" idx="12" hasCustomPrompt="1"/>
          </p:nvPr>
        </p:nvSpPr>
        <p:spPr>
          <a:xfrm>
            <a:off x="914400" y="2286001"/>
            <a:ext cx="16504920" cy="828272"/>
          </a:xfrm>
          <a:prstGeom prst="rect">
            <a:avLst/>
          </a:prstGeom>
        </p:spPr>
        <p:txBody>
          <a:bodyPr lIns="0" tIns="0" bIns="0"/>
          <a:lstStyle>
            <a:lvl1pPr>
              <a:buFontTx/>
              <a:buNone/>
              <a:defRPr sz="3900" b="0">
                <a:solidFill>
                  <a:schemeClr val="bg2">
                    <a:lumMod val="2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b="1"/>
              <a:t>Bullet headline</a:t>
            </a:r>
            <a:endParaRPr lang="en-US"/>
          </a:p>
        </p:txBody>
      </p:sp>
      <p:sp>
        <p:nvSpPr>
          <p:cNvPr id="33" name="Text Placeholder 32">
            <a:extLst>
              <a:ext uri="{FF2B5EF4-FFF2-40B4-BE49-F238E27FC236}">
                <a16:creationId xmlns:a16="http://schemas.microsoft.com/office/drawing/2014/main" id="{0B662050-4B45-4EE6-BFDE-96C15D51500A}"/>
              </a:ext>
            </a:extLst>
          </p:cNvPr>
          <p:cNvSpPr>
            <a:spLocks noGrp="1"/>
          </p:cNvSpPr>
          <p:nvPr>
            <p:ph type="body" sz="quarter" idx="13" hasCustomPrompt="1"/>
          </p:nvPr>
        </p:nvSpPr>
        <p:spPr>
          <a:xfrm>
            <a:off x="914400" y="3133440"/>
            <a:ext cx="16504920" cy="6306120"/>
          </a:xfrm>
          <a:prstGeom prst="rect">
            <a:avLst/>
          </a:prstGeom>
        </p:spPr>
        <p:txBody>
          <a:bodyPr lIns="0" tIns="0" bIns="0"/>
          <a:lstStyle>
            <a:lvl1pPr>
              <a:buClr>
                <a:srgbClr val="9DC02E"/>
              </a:buClr>
              <a:defRPr sz="3000">
                <a:solidFill>
                  <a:schemeClr val="bg2">
                    <a:lumMod val="25000"/>
                  </a:schemeClr>
                </a:solidFill>
              </a:defRPr>
            </a:lvl1pPr>
            <a:lvl2pPr>
              <a:buClr>
                <a:srgbClr val="9DC02E"/>
              </a:buClr>
              <a:buSzPct val="70000"/>
              <a:buFont typeface="Wingdings" panose="05000000000000000000" pitchFamily="2" charset="2"/>
              <a:buChar char="q"/>
              <a:defRPr sz="3000">
                <a:solidFill>
                  <a:schemeClr val="bg2">
                    <a:lumMod val="25000"/>
                  </a:schemeClr>
                </a:solidFill>
              </a:defRPr>
            </a:lvl2pPr>
            <a:lvl3pPr>
              <a:buClr>
                <a:srgbClr val="9DC02E"/>
              </a:buClr>
              <a:buFont typeface="Open Sans" panose="020B0606030504020204" pitchFamily="34" charset="0"/>
              <a:buChar char="−"/>
              <a:defRPr sz="3000" i="1">
                <a:solidFill>
                  <a:schemeClr val="bg2">
                    <a:lumMod val="25000"/>
                  </a:schemeClr>
                </a:solidFill>
              </a:defRPr>
            </a:lvl3pPr>
            <a:lvl4pPr>
              <a:buClr>
                <a:srgbClr val="9DC02E"/>
              </a:buClr>
              <a:defRPr>
                <a:solidFill>
                  <a:schemeClr val="bg2">
                    <a:lumMod val="25000"/>
                  </a:schemeClr>
                </a:solidFill>
              </a:defRPr>
            </a:lvl4pPr>
            <a:lvl5pPr>
              <a:buClr>
                <a:srgbClr val="9DC02E"/>
              </a:buClr>
              <a:defRPr>
                <a:solidFill>
                  <a:schemeClr val="bg2">
                    <a:lumMod val="25000"/>
                  </a:schemeClr>
                </a:solidFill>
              </a:defRPr>
            </a:lvl5pPr>
          </a:lstStyle>
          <a:p>
            <a:pPr lvl="0"/>
            <a:r>
              <a:rPr lang="en-US"/>
              <a:t>First level</a:t>
            </a:r>
          </a:p>
          <a:p>
            <a:pPr lvl="1"/>
            <a:r>
              <a:rPr lang="en-US"/>
              <a:t>Second level</a:t>
            </a:r>
          </a:p>
          <a:p>
            <a:pPr lvl="2"/>
            <a:r>
              <a:rPr lang="en-US"/>
              <a:t>Third level</a:t>
            </a:r>
          </a:p>
        </p:txBody>
      </p:sp>
      <p:sp>
        <p:nvSpPr>
          <p:cNvPr id="4" name="Text Placeholder 3">
            <a:extLst>
              <a:ext uri="{FF2B5EF4-FFF2-40B4-BE49-F238E27FC236}">
                <a16:creationId xmlns:a16="http://schemas.microsoft.com/office/drawing/2014/main" id="{BCA4A712-C67A-4161-8FEE-12D360ADF86C}"/>
              </a:ext>
            </a:extLst>
          </p:cNvPr>
          <p:cNvSpPr>
            <a:spLocks noGrp="1"/>
          </p:cNvSpPr>
          <p:nvPr>
            <p:ph type="body" sz="quarter" idx="14" hasCustomPrompt="1"/>
          </p:nvPr>
        </p:nvSpPr>
        <p:spPr>
          <a:xfrm>
            <a:off x="914400" y="960120"/>
            <a:ext cx="14584680" cy="1371600"/>
          </a:xfrm>
          <a:prstGeom prst="rect">
            <a:avLst/>
          </a:prstGeom>
        </p:spPr>
        <p:txBody>
          <a:bodyPr lIns="0" tIns="0" rIns="0" bIns="0"/>
          <a:lstStyle>
            <a:lvl1pPr marL="16670" indent="-16670" algn="l">
              <a:buFontTx/>
              <a:buNone/>
              <a:tabLst/>
              <a:defRPr sz="4800" b="1">
                <a:solidFill>
                  <a:srgbClr val="164A78"/>
                </a:solidFill>
                <a:latin typeface="+mn-lt"/>
              </a:defRPr>
            </a:lvl1pPr>
          </a:lstStyle>
          <a:p>
            <a:pPr lvl="0"/>
            <a:r>
              <a:rPr lang="en-US"/>
              <a:t>PAGE TITLE HEADLINE</a:t>
            </a:r>
          </a:p>
        </p:txBody>
      </p:sp>
      <p:sp>
        <p:nvSpPr>
          <p:cNvPr id="7" name="Slide Number Placeholder 1">
            <a:extLst>
              <a:ext uri="{FF2B5EF4-FFF2-40B4-BE49-F238E27FC236}">
                <a16:creationId xmlns:a16="http://schemas.microsoft.com/office/drawing/2014/main" id="{20E31669-25CB-67AB-250B-35199B898D9A}"/>
              </a:ext>
            </a:extLst>
          </p:cNvPr>
          <p:cNvSpPr>
            <a:spLocks noGrp="1"/>
          </p:cNvSpPr>
          <p:nvPr>
            <p:ph type="sldNum" sz="quarter" idx="4"/>
          </p:nvPr>
        </p:nvSpPr>
        <p:spPr>
          <a:xfrm>
            <a:off x="13493339" y="9477899"/>
            <a:ext cx="4284293" cy="828272"/>
          </a:xfrm>
          <a:prstGeom prst="rect">
            <a:avLst/>
          </a:prstGeom>
        </p:spPr>
        <p:txBody>
          <a:bodyPr vert="horz" lIns="0" tIns="0" rIns="0" bIns="0" rtlCol="0" anchor="ctr"/>
          <a:lstStyle>
            <a:lvl1pPr algn="r">
              <a:defRPr sz="1800" b="0">
                <a:solidFill>
                  <a:srgbClr val="164A78"/>
                </a:solidFill>
              </a:defRPr>
            </a:lvl1pPr>
          </a:lstStyle>
          <a:p>
            <a:fld id="{B6F15528-21DE-4FAA-801E-634DDDAF4B2B}" type="slidenum">
              <a:rPr lang="en-US" smtClean="0"/>
              <a:pPr/>
              <a:t>‹#›</a:t>
            </a:fld>
            <a:endParaRPr lang="en-US"/>
          </a:p>
        </p:txBody>
      </p:sp>
      <p:pic>
        <p:nvPicPr>
          <p:cNvPr id="2" name="Picture 1">
            <a:extLst>
              <a:ext uri="{FF2B5EF4-FFF2-40B4-BE49-F238E27FC236}">
                <a16:creationId xmlns:a16="http://schemas.microsoft.com/office/drawing/2014/main" id="{9AF652D7-9EA9-6631-F1FA-E346F24DC8A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5990086" y="367380"/>
            <a:ext cx="1787546" cy="645393"/>
          </a:xfrm>
          <a:prstGeom prst="rect">
            <a:avLst/>
          </a:prstGeom>
        </p:spPr>
      </p:pic>
      <p:sp>
        <p:nvSpPr>
          <p:cNvPr id="3" name="Rectangle 2">
            <a:extLst>
              <a:ext uri="{FF2B5EF4-FFF2-40B4-BE49-F238E27FC236}">
                <a16:creationId xmlns:a16="http://schemas.microsoft.com/office/drawing/2014/main" id="{4E21791D-DEC9-4592-D13B-279851F2F43A}"/>
              </a:ext>
            </a:extLst>
          </p:cNvPr>
          <p:cNvSpPr/>
          <p:nvPr/>
        </p:nvSpPr>
        <p:spPr>
          <a:xfrm>
            <a:off x="0" y="0"/>
            <a:ext cx="10972800" cy="411480"/>
          </a:xfrm>
          <a:prstGeom prst="rect">
            <a:avLst/>
          </a:prstGeom>
          <a:gradFill>
            <a:gsLst>
              <a:gs pos="0">
                <a:srgbClr val="164A78"/>
              </a:gs>
              <a:gs pos="17000">
                <a:srgbClr val="00AB9E"/>
              </a:gs>
              <a:gs pos="42000">
                <a:srgbClr val="9EC840"/>
              </a:gs>
              <a:gs pos="100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cxnSp>
        <p:nvCxnSpPr>
          <p:cNvPr id="13" name="Straight Connector 12">
            <a:extLst>
              <a:ext uri="{FF2B5EF4-FFF2-40B4-BE49-F238E27FC236}">
                <a16:creationId xmlns:a16="http://schemas.microsoft.com/office/drawing/2014/main" id="{16580E5F-C495-74BD-3701-21B65008469B}"/>
              </a:ext>
            </a:extLst>
          </p:cNvPr>
          <p:cNvCxnSpPr/>
          <p:nvPr/>
        </p:nvCxnSpPr>
        <p:spPr>
          <a:xfrm>
            <a:off x="0" y="418815"/>
            <a:ext cx="15087600" cy="0"/>
          </a:xfrm>
          <a:prstGeom prst="line">
            <a:avLst/>
          </a:prstGeom>
          <a:ln w="12700">
            <a:gradFill flip="none" rotWithShape="1">
              <a:gsLst>
                <a:gs pos="100000">
                  <a:schemeClr val="accent1">
                    <a:lumMod val="5000"/>
                    <a:lumOff val="95000"/>
                  </a:schemeClr>
                </a:gs>
                <a:gs pos="33000">
                  <a:srgbClr val="00AB9E"/>
                </a:gs>
              </a:gsLst>
              <a:lin ang="0" scaled="0"/>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3619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7_Custom Layout">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0E31669-25CB-67AB-250B-35199B898D9A}"/>
              </a:ext>
            </a:extLst>
          </p:cNvPr>
          <p:cNvSpPr>
            <a:spLocks noGrp="1"/>
          </p:cNvSpPr>
          <p:nvPr>
            <p:ph type="sldNum" sz="quarter" idx="4"/>
          </p:nvPr>
        </p:nvSpPr>
        <p:spPr>
          <a:xfrm>
            <a:off x="13493339" y="9477899"/>
            <a:ext cx="4284293" cy="828272"/>
          </a:xfrm>
          <a:prstGeom prst="rect">
            <a:avLst/>
          </a:prstGeom>
        </p:spPr>
        <p:txBody>
          <a:bodyPr vert="horz" lIns="0" tIns="0" rIns="0" bIns="0" rtlCol="0" anchor="ctr"/>
          <a:lstStyle>
            <a:lvl1pPr algn="r">
              <a:defRPr sz="1800" b="0">
                <a:solidFill>
                  <a:srgbClr val="164A78"/>
                </a:solidFill>
              </a:defRPr>
            </a:lvl1pPr>
          </a:lstStyle>
          <a:p>
            <a:fld id="{B6F15528-21DE-4FAA-801E-634DDDAF4B2B}" type="slidenum">
              <a:rPr lang="en-US" smtClean="0"/>
              <a:pPr/>
              <a:t>‹#›</a:t>
            </a:fld>
            <a:endParaRPr lang="en-US"/>
          </a:p>
        </p:txBody>
      </p:sp>
      <p:sp>
        <p:nvSpPr>
          <p:cNvPr id="3" name="Rectangle 2">
            <a:extLst>
              <a:ext uri="{FF2B5EF4-FFF2-40B4-BE49-F238E27FC236}">
                <a16:creationId xmlns:a16="http://schemas.microsoft.com/office/drawing/2014/main" id="{4E21791D-DEC9-4592-D13B-279851F2F43A}"/>
              </a:ext>
            </a:extLst>
          </p:cNvPr>
          <p:cNvSpPr/>
          <p:nvPr/>
        </p:nvSpPr>
        <p:spPr>
          <a:xfrm>
            <a:off x="0" y="0"/>
            <a:ext cx="10972800" cy="411480"/>
          </a:xfrm>
          <a:prstGeom prst="rect">
            <a:avLst/>
          </a:prstGeom>
          <a:gradFill>
            <a:gsLst>
              <a:gs pos="0">
                <a:srgbClr val="164A78"/>
              </a:gs>
              <a:gs pos="17000">
                <a:srgbClr val="00AB9E"/>
              </a:gs>
              <a:gs pos="42000">
                <a:srgbClr val="9EC840"/>
              </a:gs>
              <a:gs pos="100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cxnSp>
        <p:nvCxnSpPr>
          <p:cNvPr id="13" name="Straight Connector 12">
            <a:extLst>
              <a:ext uri="{FF2B5EF4-FFF2-40B4-BE49-F238E27FC236}">
                <a16:creationId xmlns:a16="http://schemas.microsoft.com/office/drawing/2014/main" id="{16580E5F-C495-74BD-3701-21B65008469B}"/>
              </a:ext>
            </a:extLst>
          </p:cNvPr>
          <p:cNvCxnSpPr/>
          <p:nvPr/>
        </p:nvCxnSpPr>
        <p:spPr>
          <a:xfrm>
            <a:off x="0" y="418815"/>
            <a:ext cx="15087600" cy="0"/>
          </a:xfrm>
          <a:prstGeom prst="line">
            <a:avLst/>
          </a:prstGeom>
          <a:ln w="12700">
            <a:gradFill flip="none" rotWithShape="1">
              <a:gsLst>
                <a:gs pos="100000">
                  <a:schemeClr val="accent1">
                    <a:lumMod val="5000"/>
                    <a:lumOff val="95000"/>
                  </a:schemeClr>
                </a:gs>
                <a:gs pos="33000">
                  <a:srgbClr val="00AB9E"/>
                </a:gs>
              </a:gsLst>
              <a:lin ang="0" scaled="0"/>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1214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0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F336A89-B6EC-B03D-A9EC-F23BFC6E4052}"/>
              </a:ext>
            </a:extLst>
          </p:cNvPr>
          <p:cNvSpPr/>
          <p:nvPr/>
        </p:nvSpPr>
        <p:spPr>
          <a:xfrm>
            <a:off x="0" y="430652"/>
            <a:ext cx="18288000" cy="9875519"/>
          </a:xfrm>
          <a:prstGeom prst="rect">
            <a:avLst/>
          </a:prstGeom>
          <a:gradFill>
            <a:gsLst>
              <a:gs pos="69000">
                <a:schemeClr val="bg1"/>
              </a:gs>
              <a:gs pos="100000">
                <a:srgbClr val="4D85B9">
                  <a:alpha val="50000"/>
                </a:srgb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4" name="Text Placeholder 3">
            <a:extLst>
              <a:ext uri="{FF2B5EF4-FFF2-40B4-BE49-F238E27FC236}">
                <a16:creationId xmlns:a16="http://schemas.microsoft.com/office/drawing/2014/main" id="{BCA4A712-C67A-4161-8FEE-12D360ADF86C}"/>
              </a:ext>
            </a:extLst>
          </p:cNvPr>
          <p:cNvSpPr>
            <a:spLocks noGrp="1"/>
          </p:cNvSpPr>
          <p:nvPr>
            <p:ph type="body" sz="quarter" idx="14" hasCustomPrompt="1"/>
          </p:nvPr>
        </p:nvSpPr>
        <p:spPr>
          <a:xfrm>
            <a:off x="914402" y="960120"/>
            <a:ext cx="14565315" cy="1371600"/>
          </a:xfrm>
          <a:prstGeom prst="rect">
            <a:avLst/>
          </a:prstGeom>
        </p:spPr>
        <p:txBody>
          <a:bodyPr lIns="0" tIns="0" rIns="0" bIns="0"/>
          <a:lstStyle>
            <a:lvl1pPr marL="16670" indent="-16670" algn="l">
              <a:buFontTx/>
              <a:buNone/>
              <a:tabLst/>
              <a:defRPr sz="4800" b="1">
                <a:solidFill>
                  <a:srgbClr val="164A78"/>
                </a:solidFill>
                <a:latin typeface="+mn-lt"/>
              </a:defRPr>
            </a:lvl1pPr>
          </a:lstStyle>
          <a:p>
            <a:pPr lvl="0"/>
            <a:r>
              <a:rPr lang="en-US"/>
              <a:t>PAGE TITLE HEADLINE</a:t>
            </a:r>
          </a:p>
        </p:txBody>
      </p:sp>
      <p:sp>
        <p:nvSpPr>
          <p:cNvPr id="7" name="Slide Number Placeholder 1">
            <a:extLst>
              <a:ext uri="{FF2B5EF4-FFF2-40B4-BE49-F238E27FC236}">
                <a16:creationId xmlns:a16="http://schemas.microsoft.com/office/drawing/2014/main" id="{20E31669-25CB-67AB-250B-35199B898D9A}"/>
              </a:ext>
            </a:extLst>
          </p:cNvPr>
          <p:cNvSpPr>
            <a:spLocks noGrp="1"/>
          </p:cNvSpPr>
          <p:nvPr>
            <p:ph type="sldNum" sz="quarter" idx="4"/>
          </p:nvPr>
        </p:nvSpPr>
        <p:spPr>
          <a:xfrm>
            <a:off x="13493339" y="9477899"/>
            <a:ext cx="4284293" cy="828272"/>
          </a:xfrm>
          <a:prstGeom prst="rect">
            <a:avLst/>
          </a:prstGeom>
        </p:spPr>
        <p:txBody>
          <a:bodyPr vert="horz" lIns="0" tIns="0" rIns="0" bIns="0" rtlCol="0" anchor="ctr"/>
          <a:lstStyle>
            <a:lvl1pPr algn="r">
              <a:defRPr sz="1800" b="0">
                <a:solidFill>
                  <a:srgbClr val="164A78"/>
                </a:solidFill>
              </a:defRPr>
            </a:lvl1pPr>
          </a:lstStyle>
          <a:p>
            <a:fld id="{B6F15528-21DE-4FAA-801E-634DDDAF4B2B}" type="slidenum">
              <a:rPr lang="en-US" smtClean="0"/>
              <a:pPr/>
              <a:t>‹#›</a:t>
            </a:fld>
            <a:endParaRPr lang="en-US"/>
          </a:p>
        </p:txBody>
      </p:sp>
      <p:pic>
        <p:nvPicPr>
          <p:cNvPr id="2" name="Picture 1">
            <a:extLst>
              <a:ext uri="{FF2B5EF4-FFF2-40B4-BE49-F238E27FC236}">
                <a16:creationId xmlns:a16="http://schemas.microsoft.com/office/drawing/2014/main" id="{9AF652D7-9EA9-6631-F1FA-E346F24DC8A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5990086" y="367380"/>
            <a:ext cx="1787546" cy="645393"/>
          </a:xfrm>
          <a:prstGeom prst="rect">
            <a:avLst/>
          </a:prstGeom>
        </p:spPr>
      </p:pic>
      <p:sp>
        <p:nvSpPr>
          <p:cNvPr id="3" name="Rectangle 2">
            <a:extLst>
              <a:ext uri="{FF2B5EF4-FFF2-40B4-BE49-F238E27FC236}">
                <a16:creationId xmlns:a16="http://schemas.microsoft.com/office/drawing/2014/main" id="{4E21791D-DEC9-4592-D13B-279851F2F43A}"/>
              </a:ext>
            </a:extLst>
          </p:cNvPr>
          <p:cNvSpPr/>
          <p:nvPr/>
        </p:nvSpPr>
        <p:spPr>
          <a:xfrm>
            <a:off x="0" y="0"/>
            <a:ext cx="10972800" cy="411480"/>
          </a:xfrm>
          <a:prstGeom prst="rect">
            <a:avLst/>
          </a:prstGeom>
          <a:gradFill>
            <a:gsLst>
              <a:gs pos="0">
                <a:srgbClr val="164A78"/>
              </a:gs>
              <a:gs pos="17000">
                <a:srgbClr val="00AB9E"/>
              </a:gs>
              <a:gs pos="42000">
                <a:srgbClr val="9EC840"/>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cxnSp>
        <p:nvCxnSpPr>
          <p:cNvPr id="13" name="Straight Connector 12">
            <a:extLst>
              <a:ext uri="{FF2B5EF4-FFF2-40B4-BE49-F238E27FC236}">
                <a16:creationId xmlns:a16="http://schemas.microsoft.com/office/drawing/2014/main" id="{16580E5F-C495-74BD-3701-21B65008469B}"/>
              </a:ext>
            </a:extLst>
          </p:cNvPr>
          <p:cNvCxnSpPr/>
          <p:nvPr/>
        </p:nvCxnSpPr>
        <p:spPr>
          <a:xfrm>
            <a:off x="0" y="411480"/>
            <a:ext cx="15087600" cy="0"/>
          </a:xfrm>
          <a:prstGeom prst="line">
            <a:avLst/>
          </a:prstGeom>
          <a:ln w="12700">
            <a:gradFill flip="none" rotWithShape="1">
              <a:gsLst>
                <a:gs pos="100000">
                  <a:schemeClr val="accent1">
                    <a:lumMod val="5000"/>
                    <a:lumOff val="95000"/>
                    <a:alpha val="0"/>
                  </a:schemeClr>
                </a:gs>
                <a:gs pos="33000">
                  <a:srgbClr val="00AB9E"/>
                </a:gs>
              </a:gsLst>
              <a:lin ang="0" scaled="0"/>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5200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4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F336A89-B6EC-B03D-A9EC-F23BFC6E4052}"/>
              </a:ext>
            </a:extLst>
          </p:cNvPr>
          <p:cNvSpPr/>
          <p:nvPr/>
        </p:nvSpPr>
        <p:spPr>
          <a:xfrm>
            <a:off x="0" y="430652"/>
            <a:ext cx="18288000" cy="9875519"/>
          </a:xfrm>
          <a:prstGeom prst="rect">
            <a:avLst/>
          </a:prstGeom>
          <a:gradFill>
            <a:gsLst>
              <a:gs pos="69000">
                <a:schemeClr val="bg1"/>
              </a:gs>
              <a:gs pos="100000">
                <a:srgbClr val="00AB9E">
                  <a:alpha val="49860"/>
                </a:srgb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4" name="Text Placeholder 3">
            <a:extLst>
              <a:ext uri="{FF2B5EF4-FFF2-40B4-BE49-F238E27FC236}">
                <a16:creationId xmlns:a16="http://schemas.microsoft.com/office/drawing/2014/main" id="{BCA4A712-C67A-4161-8FEE-12D360ADF86C}"/>
              </a:ext>
            </a:extLst>
          </p:cNvPr>
          <p:cNvSpPr>
            <a:spLocks noGrp="1"/>
          </p:cNvSpPr>
          <p:nvPr>
            <p:ph type="body" sz="quarter" idx="14" hasCustomPrompt="1"/>
          </p:nvPr>
        </p:nvSpPr>
        <p:spPr>
          <a:xfrm>
            <a:off x="914401" y="960120"/>
            <a:ext cx="14382437" cy="1371600"/>
          </a:xfrm>
          <a:prstGeom prst="rect">
            <a:avLst/>
          </a:prstGeom>
        </p:spPr>
        <p:txBody>
          <a:bodyPr lIns="0" tIns="0" rIns="0" bIns="0"/>
          <a:lstStyle>
            <a:lvl1pPr marL="16670" indent="-16670" algn="l">
              <a:buFontTx/>
              <a:buNone/>
              <a:tabLst/>
              <a:defRPr sz="4800" b="1">
                <a:solidFill>
                  <a:srgbClr val="164A78"/>
                </a:solidFill>
                <a:latin typeface="+mn-lt"/>
              </a:defRPr>
            </a:lvl1pPr>
          </a:lstStyle>
          <a:p>
            <a:pPr lvl="0"/>
            <a:r>
              <a:rPr lang="en-US"/>
              <a:t>PAGE TITLE HEADLINE</a:t>
            </a:r>
          </a:p>
        </p:txBody>
      </p:sp>
      <p:pic>
        <p:nvPicPr>
          <p:cNvPr id="2" name="Picture 1">
            <a:extLst>
              <a:ext uri="{FF2B5EF4-FFF2-40B4-BE49-F238E27FC236}">
                <a16:creationId xmlns:a16="http://schemas.microsoft.com/office/drawing/2014/main" id="{9AF652D7-9EA9-6631-F1FA-E346F24DC8A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5990086" y="367380"/>
            <a:ext cx="1787546" cy="645393"/>
          </a:xfrm>
          <a:prstGeom prst="rect">
            <a:avLst/>
          </a:prstGeom>
        </p:spPr>
      </p:pic>
      <p:sp>
        <p:nvSpPr>
          <p:cNvPr id="3" name="Rectangle 2">
            <a:extLst>
              <a:ext uri="{FF2B5EF4-FFF2-40B4-BE49-F238E27FC236}">
                <a16:creationId xmlns:a16="http://schemas.microsoft.com/office/drawing/2014/main" id="{4E21791D-DEC9-4592-D13B-279851F2F43A}"/>
              </a:ext>
            </a:extLst>
          </p:cNvPr>
          <p:cNvSpPr/>
          <p:nvPr/>
        </p:nvSpPr>
        <p:spPr>
          <a:xfrm>
            <a:off x="0" y="0"/>
            <a:ext cx="10972800" cy="411480"/>
          </a:xfrm>
          <a:prstGeom prst="rect">
            <a:avLst/>
          </a:prstGeom>
          <a:gradFill>
            <a:gsLst>
              <a:gs pos="0">
                <a:srgbClr val="164A78"/>
              </a:gs>
              <a:gs pos="17000">
                <a:srgbClr val="00AB9E"/>
              </a:gs>
              <a:gs pos="42000">
                <a:srgbClr val="9EC840"/>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cxnSp>
        <p:nvCxnSpPr>
          <p:cNvPr id="13" name="Straight Connector 12">
            <a:extLst>
              <a:ext uri="{FF2B5EF4-FFF2-40B4-BE49-F238E27FC236}">
                <a16:creationId xmlns:a16="http://schemas.microsoft.com/office/drawing/2014/main" id="{16580E5F-C495-74BD-3701-21B65008469B}"/>
              </a:ext>
            </a:extLst>
          </p:cNvPr>
          <p:cNvCxnSpPr/>
          <p:nvPr/>
        </p:nvCxnSpPr>
        <p:spPr>
          <a:xfrm>
            <a:off x="0" y="411480"/>
            <a:ext cx="15087600" cy="0"/>
          </a:xfrm>
          <a:prstGeom prst="line">
            <a:avLst/>
          </a:prstGeom>
          <a:ln w="12700">
            <a:gradFill flip="none" rotWithShape="1">
              <a:gsLst>
                <a:gs pos="100000">
                  <a:schemeClr val="accent1">
                    <a:lumMod val="5000"/>
                    <a:lumOff val="95000"/>
                    <a:alpha val="0"/>
                  </a:schemeClr>
                </a:gs>
                <a:gs pos="33000">
                  <a:srgbClr val="00AB9E"/>
                </a:gs>
              </a:gsLst>
              <a:lin ang="0" scaled="0"/>
              <a:tileRect/>
            </a:gradFill>
          </a:ln>
        </p:spPr>
        <p:style>
          <a:lnRef idx="1">
            <a:schemeClr val="accent1"/>
          </a:lnRef>
          <a:fillRef idx="0">
            <a:schemeClr val="accent1"/>
          </a:fillRef>
          <a:effectRef idx="0">
            <a:schemeClr val="accent1"/>
          </a:effectRef>
          <a:fontRef idx="minor">
            <a:schemeClr val="tx1"/>
          </a:fontRef>
        </p:style>
      </p:cxnSp>
      <p:sp>
        <p:nvSpPr>
          <p:cNvPr id="7" name="Slide Number Placeholder 1">
            <a:extLst>
              <a:ext uri="{FF2B5EF4-FFF2-40B4-BE49-F238E27FC236}">
                <a16:creationId xmlns:a16="http://schemas.microsoft.com/office/drawing/2014/main" id="{20E31669-25CB-67AB-250B-35199B898D9A}"/>
              </a:ext>
            </a:extLst>
          </p:cNvPr>
          <p:cNvSpPr>
            <a:spLocks noGrp="1"/>
          </p:cNvSpPr>
          <p:nvPr>
            <p:ph type="sldNum" sz="quarter" idx="4"/>
          </p:nvPr>
        </p:nvSpPr>
        <p:spPr>
          <a:xfrm>
            <a:off x="13493339" y="9477899"/>
            <a:ext cx="4284293" cy="828272"/>
          </a:xfrm>
          <a:prstGeom prst="rect">
            <a:avLst/>
          </a:prstGeom>
        </p:spPr>
        <p:txBody>
          <a:bodyPr vert="horz" lIns="0" tIns="0" rIns="0" bIns="0" rtlCol="0" anchor="ctr"/>
          <a:lstStyle>
            <a:lvl1pPr algn="r">
              <a:defRPr sz="1800" b="0">
                <a:solidFill>
                  <a:srgbClr val="164A78"/>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562812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5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B6E1F0C-2D6D-2CA4-D82D-D6E4AD5512E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527" y="0"/>
            <a:ext cx="18268950" cy="10287000"/>
          </a:xfrm>
          <a:prstGeom prst="rect">
            <a:avLst/>
          </a:prstGeom>
        </p:spPr>
      </p:pic>
      <p:sp>
        <p:nvSpPr>
          <p:cNvPr id="7" name="Rectangle 6">
            <a:extLst>
              <a:ext uri="{FF2B5EF4-FFF2-40B4-BE49-F238E27FC236}">
                <a16:creationId xmlns:a16="http://schemas.microsoft.com/office/drawing/2014/main" id="{01DB1E0A-17BB-E6AD-28F7-63EF406C24E2}"/>
              </a:ext>
            </a:extLst>
          </p:cNvPr>
          <p:cNvSpPr/>
          <p:nvPr/>
        </p:nvSpPr>
        <p:spPr>
          <a:xfrm>
            <a:off x="0" y="7335"/>
            <a:ext cx="17830800" cy="411480"/>
          </a:xfrm>
          <a:prstGeom prst="rect">
            <a:avLst/>
          </a:prstGeom>
          <a:gradFill>
            <a:gsLst>
              <a:gs pos="0">
                <a:srgbClr val="164A78"/>
              </a:gs>
              <a:gs pos="32000">
                <a:srgbClr val="00AB9E"/>
              </a:gs>
              <a:gs pos="60000">
                <a:srgbClr val="9EC840"/>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cxnSp>
        <p:nvCxnSpPr>
          <p:cNvPr id="9" name="Straight Connector 8">
            <a:extLst>
              <a:ext uri="{FF2B5EF4-FFF2-40B4-BE49-F238E27FC236}">
                <a16:creationId xmlns:a16="http://schemas.microsoft.com/office/drawing/2014/main" id="{A4A9206F-5494-A252-DA76-4A568A187904}"/>
              </a:ext>
            </a:extLst>
          </p:cNvPr>
          <p:cNvCxnSpPr/>
          <p:nvPr/>
        </p:nvCxnSpPr>
        <p:spPr>
          <a:xfrm>
            <a:off x="0" y="418815"/>
            <a:ext cx="18283428" cy="0"/>
          </a:xfrm>
          <a:prstGeom prst="line">
            <a:avLst/>
          </a:prstGeom>
          <a:ln w="12700">
            <a:gradFill flip="none" rotWithShape="1">
              <a:gsLst>
                <a:gs pos="100000">
                  <a:schemeClr val="accent1">
                    <a:lumMod val="5000"/>
                    <a:lumOff val="95000"/>
                    <a:alpha val="0"/>
                  </a:schemeClr>
                </a:gs>
                <a:gs pos="33000">
                  <a:srgbClr val="00AB9E"/>
                </a:gs>
              </a:gsLst>
              <a:lin ang="0" scaled="0"/>
              <a:tileRect/>
            </a:gradFill>
          </a:ln>
        </p:spPr>
        <p:style>
          <a:lnRef idx="1">
            <a:schemeClr val="accent1"/>
          </a:lnRef>
          <a:fillRef idx="0">
            <a:schemeClr val="accent1"/>
          </a:fillRef>
          <a:effectRef idx="0">
            <a:schemeClr val="accent1"/>
          </a:effectRef>
          <a:fontRef idx="minor">
            <a:schemeClr val="tx1"/>
          </a:fontRef>
        </p:style>
      </p:cxnSp>
      <p:pic>
        <p:nvPicPr>
          <p:cNvPr id="5" name="Picture 4" descr="A picture containing drawing&#10;&#10;Description automatically generated">
            <a:extLst>
              <a:ext uri="{FF2B5EF4-FFF2-40B4-BE49-F238E27FC236}">
                <a16:creationId xmlns:a16="http://schemas.microsoft.com/office/drawing/2014/main" id="{26FD6BC1-69D1-AFB5-AE0A-1CCAF571498C}"/>
              </a:ext>
            </a:extLst>
          </p:cNvPr>
          <p:cNvPicPr>
            <a:picLocks noChangeAspect="1"/>
          </p:cNvPicPr>
          <p:nvPr/>
        </p:nvPicPr>
        <p:blipFill>
          <a:blip r:embed="rId3" cstate="print">
            <a:alphaModFix amt="16000"/>
            <a:extLst>
              <a:ext uri="{28A0092B-C50C-407E-A947-70E740481C1C}">
                <a14:useLocalDpi xmlns:a14="http://schemas.microsoft.com/office/drawing/2010/main" val="0"/>
              </a:ext>
            </a:extLst>
          </a:blip>
          <a:stretch>
            <a:fillRect/>
          </a:stretch>
        </p:blipFill>
        <p:spPr>
          <a:xfrm>
            <a:off x="11584870" y="2048494"/>
            <a:ext cx="19400960" cy="9739283"/>
          </a:xfrm>
          <a:prstGeom prst="rect">
            <a:avLst/>
          </a:prstGeom>
          <a:effectLst/>
        </p:spPr>
      </p:pic>
    </p:spTree>
    <p:extLst>
      <p:ext uri="{BB962C8B-B14F-4D97-AF65-F5344CB8AC3E}">
        <p14:creationId xmlns:p14="http://schemas.microsoft.com/office/powerpoint/2010/main" val="1976782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3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F336A89-B6EC-B03D-A9EC-F23BFC6E4052}"/>
              </a:ext>
            </a:extLst>
          </p:cNvPr>
          <p:cNvSpPr/>
          <p:nvPr/>
        </p:nvSpPr>
        <p:spPr>
          <a:xfrm>
            <a:off x="0" y="430652"/>
            <a:ext cx="18288000" cy="9875519"/>
          </a:xfrm>
          <a:prstGeom prst="rect">
            <a:avLst/>
          </a:prstGeom>
          <a:gradFill>
            <a:gsLst>
              <a:gs pos="42000">
                <a:schemeClr val="bg1"/>
              </a:gs>
              <a:gs pos="0">
                <a:srgbClr val="4D85B9">
                  <a:alpha val="74937"/>
                </a:srgbClr>
              </a:gs>
            </a:gsLst>
            <a:lin ang="18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4" name="Text Placeholder 3">
            <a:extLst>
              <a:ext uri="{FF2B5EF4-FFF2-40B4-BE49-F238E27FC236}">
                <a16:creationId xmlns:a16="http://schemas.microsoft.com/office/drawing/2014/main" id="{BCA4A712-C67A-4161-8FEE-12D360ADF86C}"/>
              </a:ext>
            </a:extLst>
          </p:cNvPr>
          <p:cNvSpPr>
            <a:spLocks noGrp="1"/>
          </p:cNvSpPr>
          <p:nvPr>
            <p:ph type="body" sz="quarter" idx="14" hasCustomPrompt="1"/>
          </p:nvPr>
        </p:nvSpPr>
        <p:spPr>
          <a:xfrm>
            <a:off x="914402" y="960120"/>
            <a:ext cx="14565315" cy="1371600"/>
          </a:xfrm>
          <a:prstGeom prst="rect">
            <a:avLst/>
          </a:prstGeom>
        </p:spPr>
        <p:txBody>
          <a:bodyPr lIns="0" tIns="0" rIns="0" bIns="0"/>
          <a:lstStyle>
            <a:lvl1pPr marL="16670" indent="-16670" algn="l">
              <a:buFontTx/>
              <a:buNone/>
              <a:tabLst/>
              <a:defRPr sz="4800" b="1">
                <a:solidFill>
                  <a:srgbClr val="164A78"/>
                </a:solidFill>
                <a:latin typeface="+mn-lt"/>
              </a:defRPr>
            </a:lvl1pPr>
          </a:lstStyle>
          <a:p>
            <a:pPr lvl="0"/>
            <a:r>
              <a:rPr lang="en-US"/>
              <a:t>PAGE TITLE HEADLINE</a:t>
            </a:r>
          </a:p>
        </p:txBody>
      </p:sp>
      <p:sp>
        <p:nvSpPr>
          <p:cNvPr id="7" name="Slide Number Placeholder 1">
            <a:extLst>
              <a:ext uri="{FF2B5EF4-FFF2-40B4-BE49-F238E27FC236}">
                <a16:creationId xmlns:a16="http://schemas.microsoft.com/office/drawing/2014/main" id="{20E31669-25CB-67AB-250B-35199B898D9A}"/>
              </a:ext>
            </a:extLst>
          </p:cNvPr>
          <p:cNvSpPr>
            <a:spLocks noGrp="1"/>
          </p:cNvSpPr>
          <p:nvPr>
            <p:ph type="sldNum" sz="quarter" idx="4"/>
          </p:nvPr>
        </p:nvSpPr>
        <p:spPr>
          <a:xfrm>
            <a:off x="13493339" y="9477899"/>
            <a:ext cx="4284293" cy="828272"/>
          </a:xfrm>
          <a:prstGeom prst="rect">
            <a:avLst/>
          </a:prstGeom>
        </p:spPr>
        <p:txBody>
          <a:bodyPr vert="horz" lIns="0" tIns="0" rIns="0" bIns="0" rtlCol="0" anchor="ctr"/>
          <a:lstStyle>
            <a:lvl1pPr algn="r">
              <a:defRPr sz="1800" b="0">
                <a:solidFill>
                  <a:srgbClr val="164A78"/>
                </a:solidFill>
              </a:defRPr>
            </a:lvl1pPr>
          </a:lstStyle>
          <a:p>
            <a:fld id="{B6F15528-21DE-4FAA-801E-634DDDAF4B2B}" type="slidenum">
              <a:rPr lang="en-US" smtClean="0"/>
              <a:pPr/>
              <a:t>‹#›</a:t>
            </a:fld>
            <a:endParaRPr lang="en-US"/>
          </a:p>
        </p:txBody>
      </p:sp>
      <p:pic>
        <p:nvPicPr>
          <p:cNvPr id="2" name="Picture 1">
            <a:extLst>
              <a:ext uri="{FF2B5EF4-FFF2-40B4-BE49-F238E27FC236}">
                <a16:creationId xmlns:a16="http://schemas.microsoft.com/office/drawing/2014/main" id="{9AF652D7-9EA9-6631-F1FA-E346F24DC8A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5990086" y="367380"/>
            <a:ext cx="1787546" cy="645393"/>
          </a:xfrm>
          <a:prstGeom prst="rect">
            <a:avLst/>
          </a:prstGeom>
        </p:spPr>
      </p:pic>
      <p:sp>
        <p:nvSpPr>
          <p:cNvPr id="3" name="Rectangle 2">
            <a:extLst>
              <a:ext uri="{FF2B5EF4-FFF2-40B4-BE49-F238E27FC236}">
                <a16:creationId xmlns:a16="http://schemas.microsoft.com/office/drawing/2014/main" id="{4E21791D-DEC9-4592-D13B-279851F2F43A}"/>
              </a:ext>
            </a:extLst>
          </p:cNvPr>
          <p:cNvSpPr/>
          <p:nvPr/>
        </p:nvSpPr>
        <p:spPr>
          <a:xfrm>
            <a:off x="0" y="0"/>
            <a:ext cx="10972800" cy="411480"/>
          </a:xfrm>
          <a:prstGeom prst="rect">
            <a:avLst/>
          </a:prstGeom>
          <a:gradFill>
            <a:gsLst>
              <a:gs pos="0">
                <a:srgbClr val="164A78"/>
              </a:gs>
              <a:gs pos="17000">
                <a:srgbClr val="00AB9E"/>
              </a:gs>
              <a:gs pos="42000">
                <a:srgbClr val="9EC840"/>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cxnSp>
        <p:nvCxnSpPr>
          <p:cNvPr id="13" name="Straight Connector 12">
            <a:extLst>
              <a:ext uri="{FF2B5EF4-FFF2-40B4-BE49-F238E27FC236}">
                <a16:creationId xmlns:a16="http://schemas.microsoft.com/office/drawing/2014/main" id="{16580E5F-C495-74BD-3701-21B65008469B}"/>
              </a:ext>
            </a:extLst>
          </p:cNvPr>
          <p:cNvCxnSpPr/>
          <p:nvPr/>
        </p:nvCxnSpPr>
        <p:spPr>
          <a:xfrm>
            <a:off x="0" y="411480"/>
            <a:ext cx="15087600" cy="0"/>
          </a:xfrm>
          <a:prstGeom prst="line">
            <a:avLst/>
          </a:prstGeom>
          <a:ln w="12700">
            <a:gradFill flip="none" rotWithShape="1">
              <a:gsLst>
                <a:gs pos="100000">
                  <a:schemeClr val="accent1">
                    <a:lumMod val="5000"/>
                    <a:lumOff val="95000"/>
                    <a:alpha val="0"/>
                  </a:schemeClr>
                </a:gs>
                <a:gs pos="33000">
                  <a:srgbClr val="00AB9E"/>
                </a:gs>
              </a:gsLst>
              <a:lin ang="0" scaled="0"/>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8131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2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F336A89-B6EC-B03D-A9EC-F23BFC6E4052}"/>
              </a:ext>
            </a:extLst>
          </p:cNvPr>
          <p:cNvSpPr/>
          <p:nvPr/>
        </p:nvSpPr>
        <p:spPr>
          <a:xfrm>
            <a:off x="0" y="411480"/>
            <a:ext cx="18288000" cy="9894690"/>
          </a:xfrm>
          <a:prstGeom prst="rect">
            <a:avLst/>
          </a:prstGeom>
          <a:gradFill>
            <a:gsLst>
              <a:gs pos="74000">
                <a:srgbClr val="C8DAE4"/>
              </a:gs>
              <a:gs pos="62000">
                <a:schemeClr val="accent1">
                  <a:lumMod val="5000"/>
                  <a:lumOff val="95000"/>
                  <a:alpha val="0"/>
                </a:schemeClr>
              </a:gs>
              <a:gs pos="100000">
                <a:srgbClr val="4D85B9"/>
              </a:gs>
            </a:gsLst>
            <a:lin ang="33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31" name="Text Placeholder 29">
            <a:extLst>
              <a:ext uri="{FF2B5EF4-FFF2-40B4-BE49-F238E27FC236}">
                <a16:creationId xmlns:a16="http://schemas.microsoft.com/office/drawing/2014/main" id="{A4ADD6B1-4F5A-43FC-A35D-D0BB8580EB4C}"/>
              </a:ext>
            </a:extLst>
          </p:cNvPr>
          <p:cNvSpPr>
            <a:spLocks noGrp="1"/>
          </p:cNvSpPr>
          <p:nvPr>
            <p:ph type="body" sz="quarter" idx="12" hasCustomPrompt="1"/>
          </p:nvPr>
        </p:nvSpPr>
        <p:spPr>
          <a:xfrm>
            <a:off x="914400" y="2286001"/>
            <a:ext cx="8892540" cy="828272"/>
          </a:xfrm>
          <a:prstGeom prst="rect">
            <a:avLst/>
          </a:prstGeom>
        </p:spPr>
        <p:txBody>
          <a:bodyPr lIns="0" tIns="0" bIns="0"/>
          <a:lstStyle>
            <a:lvl1pPr>
              <a:buFontTx/>
              <a:buNone/>
              <a:defRPr sz="3900" b="0">
                <a:solidFill>
                  <a:schemeClr val="bg2">
                    <a:lumMod val="2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b="1"/>
              <a:t>Bullet headline</a:t>
            </a:r>
            <a:endParaRPr lang="en-US"/>
          </a:p>
        </p:txBody>
      </p:sp>
      <p:sp>
        <p:nvSpPr>
          <p:cNvPr id="33" name="Text Placeholder 32">
            <a:extLst>
              <a:ext uri="{FF2B5EF4-FFF2-40B4-BE49-F238E27FC236}">
                <a16:creationId xmlns:a16="http://schemas.microsoft.com/office/drawing/2014/main" id="{0B662050-4B45-4EE6-BFDE-96C15D51500A}"/>
              </a:ext>
            </a:extLst>
          </p:cNvPr>
          <p:cNvSpPr>
            <a:spLocks noGrp="1"/>
          </p:cNvSpPr>
          <p:nvPr>
            <p:ph type="body" sz="quarter" idx="13" hasCustomPrompt="1"/>
          </p:nvPr>
        </p:nvSpPr>
        <p:spPr>
          <a:xfrm>
            <a:off x="914400" y="3133440"/>
            <a:ext cx="8892540" cy="6306120"/>
          </a:xfrm>
          <a:prstGeom prst="rect">
            <a:avLst/>
          </a:prstGeom>
        </p:spPr>
        <p:txBody>
          <a:bodyPr lIns="0" tIns="0" bIns="0"/>
          <a:lstStyle>
            <a:lvl1pPr>
              <a:buClr>
                <a:srgbClr val="9DC02E"/>
              </a:buClr>
              <a:defRPr sz="3000">
                <a:solidFill>
                  <a:schemeClr val="bg2">
                    <a:lumMod val="25000"/>
                  </a:schemeClr>
                </a:solidFill>
              </a:defRPr>
            </a:lvl1pPr>
            <a:lvl2pPr>
              <a:buClr>
                <a:srgbClr val="9DC02E"/>
              </a:buClr>
              <a:buSzPct val="70000"/>
              <a:buFont typeface="Wingdings" panose="05000000000000000000" pitchFamily="2" charset="2"/>
              <a:buChar char="q"/>
              <a:defRPr sz="3000">
                <a:solidFill>
                  <a:schemeClr val="bg2">
                    <a:lumMod val="25000"/>
                  </a:schemeClr>
                </a:solidFill>
              </a:defRPr>
            </a:lvl2pPr>
            <a:lvl3pPr>
              <a:buClr>
                <a:srgbClr val="9DC02E"/>
              </a:buClr>
              <a:buFont typeface="Open Sans" panose="020B0606030504020204" pitchFamily="34" charset="0"/>
              <a:buChar char="−"/>
              <a:defRPr sz="3000" i="1">
                <a:solidFill>
                  <a:schemeClr val="bg2">
                    <a:lumMod val="25000"/>
                  </a:schemeClr>
                </a:solidFill>
              </a:defRPr>
            </a:lvl3pPr>
            <a:lvl4pPr>
              <a:buClr>
                <a:srgbClr val="9DC02E"/>
              </a:buClr>
              <a:defRPr>
                <a:solidFill>
                  <a:schemeClr val="bg2">
                    <a:lumMod val="25000"/>
                  </a:schemeClr>
                </a:solidFill>
              </a:defRPr>
            </a:lvl4pPr>
            <a:lvl5pPr>
              <a:buClr>
                <a:srgbClr val="9DC02E"/>
              </a:buClr>
              <a:defRPr>
                <a:solidFill>
                  <a:schemeClr val="bg2">
                    <a:lumMod val="25000"/>
                  </a:schemeClr>
                </a:solidFill>
              </a:defRPr>
            </a:lvl5pPr>
          </a:lstStyle>
          <a:p>
            <a:pPr lvl="0"/>
            <a:r>
              <a:rPr lang="en-US"/>
              <a:t>First level</a:t>
            </a:r>
          </a:p>
          <a:p>
            <a:pPr lvl="1"/>
            <a:r>
              <a:rPr lang="en-US"/>
              <a:t>Second level</a:t>
            </a:r>
          </a:p>
          <a:p>
            <a:pPr lvl="2"/>
            <a:r>
              <a:rPr lang="en-US"/>
              <a:t>Third level</a:t>
            </a:r>
          </a:p>
        </p:txBody>
      </p:sp>
      <p:sp>
        <p:nvSpPr>
          <p:cNvPr id="4" name="Text Placeholder 3">
            <a:extLst>
              <a:ext uri="{FF2B5EF4-FFF2-40B4-BE49-F238E27FC236}">
                <a16:creationId xmlns:a16="http://schemas.microsoft.com/office/drawing/2014/main" id="{BCA4A712-C67A-4161-8FEE-12D360ADF86C}"/>
              </a:ext>
            </a:extLst>
          </p:cNvPr>
          <p:cNvSpPr>
            <a:spLocks noGrp="1"/>
          </p:cNvSpPr>
          <p:nvPr>
            <p:ph type="body" sz="quarter" idx="14" hasCustomPrompt="1"/>
          </p:nvPr>
        </p:nvSpPr>
        <p:spPr>
          <a:xfrm>
            <a:off x="914400" y="960120"/>
            <a:ext cx="8892540" cy="1371600"/>
          </a:xfrm>
          <a:prstGeom prst="rect">
            <a:avLst/>
          </a:prstGeom>
        </p:spPr>
        <p:txBody>
          <a:bodyPr lIns="0" tIns="0" rIns="0" bIns="0"/>
          <a:lstStyle>
            <a:lvl1pPr marL="16670" indent="-16670" algn="l">
              <a:buFontTx/>
              <a:buNone/>
              <a:tabLst/>
              <a:defRPr sz="4800" b="1">
                <a:solidFill>
                  <a:srgbClr val="164A78"/>
                </a:solidFill>
                <a:latin typeface="+mn-lt"/>
              </a:defRPr>
            </a:lvl1pPr>
          </a:lstStyle>
          <a:p>
            <a:pPr lvl="0"/>
            <a:r>
              <a:rPr lang="en-US"/>
              <a:t>PAGE TITLE HEADLINE</a:t>
            </a:r>
          </a:p>
        </p:txBody>
      </p:sp>
      <p:sp>
        <p:nvSpPr>
          <p:cNvPr id="7" name="Slide Number Placeholder 1">
            <a:extLst>
              <a:ext uri="{FF2B5EF4-FFF2-40B4-BE49-F238E27FC236}">
                <a16:creationId xmlns:a16="http://schemas.microsoft.com/office/drawing/2014/main" id="{20E31669-25CB-67AB-250B-35199B898D9A}"/>
              </a:ext>
            </a:extLst>
          </p:cNvPr>
          <p:cNvSpPr>
            <a:spLocks noGrp="1"/>
          </p:cNvSpPr>
          <p:nvPr>
            <p:ph type="sldNum" sz="quarter" idx="4"/>
          </p:nvPr>
        </p:nvSpPr>
        <p:spPr>
          <a:xfrm>
            <a:off x="13493339" y="9477899"/>
            <a:ext cx="4284293" cy="828272"/>
          </a:xfrm>
          <a:prstGeom prst="rect">
            <a:avLst/>
          </a:prstGeom>
        </p:spPr>
        <p:txBody>
          <a:bodyPr vert="horz" lIns="0" tIns="0" rIns="0" bIns="0" rtlCol="0" anchor="ctr"/>
          <a:lstStyle>
            <a:lvl1pPr algn="r">
              <a:defRPr sz="1800" b="0">
                <a:solidFill>
                  <a:srgbClr val="164A78"/>
                </a:solidFill>
              </a:defRPr>
            </a:lvl1pPr>
          </a:lstStyle>
          <a:p>
            <a:fld id="{B6F15528-21DE-4FAA-801E-634DDDAF4B2B}" type="slidenum">
              <a:rPr lang="en-US" smtClean="0"/>
              <a:pPr/>
              <a:t>‹#›</a:t>
            </a:fld>
            <a:endParaRPr lang="en-US"/>
          </a:p>
        </p:txBody>
      </p:sp>
      <p:pic>
        <p:nvPicPr>
          <p:cNvPr id="2" name="Picture 1">
            <a:extLst>
              <a:ext uri="{FF2B5EF4-FFF2-40B4-BE49-F238E27FC236}">
                <a16:creationId xmlns:a16="http://schemas.microsoft.com/office/drawing/2014/main" id="{9AF652D7-9EA9-6631-F1FA-E346F24DC8A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5990086" y="367380"/>
            <a:ext cx="1787546" cy="645393"/>
          </a:xfrm>
          <a:prstGeom prst="rect">
            <a:avLst/>
          </a:prstGeom>
        </p:spPr>
      </p:pic>
      <p:sp>
        <p:nvSpPr>
          <p:cNvPr id="3" name="Rectangle 2">
            <a:extLst>
              <a:ext uri="{FF2B5EF4-FFF2-40B4-BE49-F238E27FC236}">
                <a16:creationId xmlns:a16="http://schemas.microsoft.com/office/drawing/2014/main" id="{4E21791D-DEC9-4592-D13B-279851F2F43A}"/>
              </a:ext>
            </a:extLst>
          </p:cNvPr>
          <p:cNvSpPr/>
          <p:nvPr/>
        </p:nvSpPr>
        <p:spPr>
          <a:xfrm>
            <a:off x="0" y="0"/>
            <a:ext cx="10972800" cy="411480"/>
          </a:xfrm>
          <a:prstGeom prst="rect">
            <a:avLst/>
          </a:prstGeom>
          <a:gradFill>
            <a:gsLst>
              <a:gs pos="0">
                <a:srgbClr val="164A78"/>
              </a:gs>
              <a:gs pos="17000">
                <a:srgbClr val="00AB9E"/>
              </a:gs>
              <a:gs pos="42000">
                <a:srgbClr val="9EC840"/>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cxnSp>
        <p:nvCxnSpPr>
          <p:cNvPr id="13" name="Straight Connector 12">
            <a:extLst>
              <a:ext uri="{FF2B5EF4-FFF2-40B4-BE49-F238E27FC236}">
                <a16:creationId xmlns:a16="http://schemas.microsoft.com/office/drawing/2014/main" id="{16580E5F-C495-74BD-3701-21B65008469B}"/>
              </a:ext>
            </a:extLst>
          </p:cNvPr>
          <p:cNvCxnSpPr/>
          <p:nvPr/>
        </p:nvCxnSpPr>
        <p:spPr>
          <a:xfrm>
            <a:off x="0" y="411480"/>
            <a:ext cx="15087600" cy="0"/>
          </a:xfrm>
          <a:prstGeom prst="line">
            <a:avLst/>
          </a:prstGeom>
          <a:ln w="12700">
            <a:gradFill flip="none" rotWithShape="1">
              <a:gsLst>
                <a:gs pos="100000">
                  <a:schemeClr val="accent1">
                    <a:lumMod val="5000"/>
                    <a:lumOff val="95000"/>
                    <a:alpha val="0"/>
                  </a:schemeClr>
                </a:gs>
                <a:gs pos="33000">
                  <a:srgbClr val="00AB9E"/>
                </a:gs>
              </a:gsLst>
              <a:lin ang="0" scaled="0"/>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3149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5198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04219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35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5DA3104-9D21-8164-3C9C-48C94710317D}"/>
              </a:ext>
            </a:extLst>
          </p:cNvPr>
          <p:cNvSpPr/>
          <p:nvPr/>
        </p:nvSpPr>
        <p:spPr>
          <a:xfrm>
            <a:off x="0" y="1334531"/>
            <a:ext cx="18288000" cy="8952470"/>
          </a:xfrm>
          <a:prstGeom prst="rect">
            <a:avLst/>
          </a:prstGeom>
          <a:gradFill>
            <a:gsLst>
              <a:gs pos="0">
                <a:schemeClr val="tx2"/>
              </a:gs>
              <a:gs pos="100000">
                <a:schemeClr val="accent1"/>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9" name="Picture 8">
            <a:extLst>
              <a:ext uri="{FF2B5EF4-FFF2-40B4-BE49-F238E27FC236}">
                <a16:creationId xmlns:a16="http://schemas.microsoft.com/office/drawing/2014/main" id="{46470569-596A-6D95-8EDC-34F4A967947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77031" y="9273559"/>
            <a:ext cx="4015954" cy="918758"/>
          </a:xfrm>
          <a:prstGeom prst="rect">
            <a:avLst/>
          </a:prstGeom>
        </p:spPr>
      </p:pic>
      <p:sp>
        <p:nvSpPr>
          <p:cNvPr id="11" name="object 2">
            <a:extLst>
              <a:ext uri="{FF2B5EF4-FFF2-40B4-BE49-F238E27FC236}">
                <a16:creationId xmlns:a16="http://schemas.microsoft.com/office/drawing/2014/main" id="{4A25079F-00D3-1F51-FF68-FA5A29BA25F8}"/>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bg1"/>
                </a:solidFill>
                <a:latin typeface="Montserrat" pitchFamily="2" charset="77"/>
                <a:ea typeface="+mn-ea"/>
                <a:cs typeface="Calibri" panose="020F0502020204030204" pitchFamily="34" charset="0"/>
              </a:rPr>
              <a:t>© 2026 New Hampshire Housing</a:t>
            </a:r>
            <a:endParaRPr sz="1400" b="0" i="0" kern="1200" spc="0" baseline="0" dirty="0">
              <a:solidFill>
                <a:schemeClr val="bg1"/>
              </a:solidFill>
              <a:latin typeface="Montserrat" pitchFamily="2" charset="77"/>
              <a:ea typeface="+mn-ea"/>
              <a:cs typeface="Calibri" panose="020F0502020204030204" pitchFamily="34" charset="0"/>
            </a:endParaRPr>
          </a:p>
        </p:txBody>
      </p:sp>
      <p:sp>
        <p:nvSpPr>
          <p:cNvPr id="15" name="Text Placeholder 4">
            <a:extLst>
              <a:ext uri="{FF2B5EF4-FFF2-40B4-BE49-F238E27FC236}">
                <a16:creationId xmlns:a16="http://schemas.microsoft.com/office/drawing/2014/main" id="{4FB66D10-F5FE-AC58-1B65-3B47C9EDA678}"/>
              </a:ext>
            </a:extLst>
          </p:cNvPr>
          <p:cNvSpPr>
            <a:spLocks noGrp="1"/>
          </p:cNvSpPr>
          <p:nvPr>
            <p:ph type="body" sz="quarter" idx="11" hasCustomPrompt="1"/>
          </p:nvPr>
        </p:nvSpPr>
        <p:spPr>
          <a:xfrm>
            <a:off x="9457039" y="6358388"/>
            <a:ext cx="8221362" cy="618232"/>
          </a:xfrm>
          <a:prstGeom prst="rect">
            <a:avLst/>
          </a:prstGeom>
        </p:spPr>
        <p:txBody>
          <a:bodyPr vert="horz" lIns="0" tIns="0" rIns="0" bIns="0"/>
          <a:lstStyle>
            <a:lvl1pPr marL="0" indent="0">
              <a:lnSpc>
                <a:spcPts val="4798"/>
              </a:lnSpc>
              <a:spcBef>
                <a:spcPts val="0"/>
              </a:spcBef>
              <a:buNone/>
              <a:defRPr lang="en-US" sz="2400" b="0" i="0" kern="1200" spc="200" baseline="0" dirty="0" smtClean="0">
                <a:solidFill>
                  <a:schemeClr val="bg1"/>
                </a:solidFill>
                <a:latin typeface="Montserrat" pitchFamily="2" charset="77"/>
                <a:ea typeface="Verdana" panose="020B0604030504040204" pitchFamily="34" charset="0"/>
                <a:cs typeface="Verdana" panose="020B0604030504040204" pitchFamily="34" charset="0"/>
              </a:defRPr>
            </a:lvl1pPr>
            <a:lvl2pPr marL="0" indent="0">
              <a:lnSpc>
                <a:spcPts val="4798"/>
              </a:lnSpc>
              <a:spcBef>
                <a:spcPts val="0"/>
              </a:spcBef>
              <a:buNone/>
              <a:defRPr sz="3200">
                <a:solidFill>
                  <a:schemeClr val="tx2"/>
                </a:solidFill>
              </a:defRPr>
            </a:lvl2pPr>
            <a:lvl3pPr marL="0" indent="0">
              <a:lnSpc>
                <a:spcPts val="4798"/>
              </a:lnSpc>
              <a:spcBef>
                <a:spcPts val="0"/>
              </a:spcBef>
              <a:buNone/>
              <a:defRPr sz="3200">
                <a:solidFill>
                  <a:schemeClr val="tx2"/>
                </a:solidFill>
              </a:defRPr>
            </a:lvl3pPr>
            <a:lvl4pPr marL="0" indent="0">
              <a:lnSpc>
                <a:spcPts val="4798"/>
              </a:lnSpc>
              <a:spcBef>
                <a:spcPts val="0"/>
              </a:spcBef>
              <a:buNone/>
              <a:defRPr sz="3200">
                <a:solidFill>
                  <a:schemeClr val="tx2"/>
                </a:solidFill>
              </a:defRPr>
            </a:lvl4pPr>
            <a:lvl5pPr marL="0" indent="0">
              <a:lnSpc>
                <a:spcPts val="4798"/>
              </a:lnSpc>
              <a:spcBef>
                <a:spcPts val="0"/>
              </a:spcBef>
              <a:buNone/>
              <a:defRPr sz="3200">
                <a:solidFill>
                  <a:schemeClr val="tx2"/>
                </a:solidFill>
              </a:defRPr>
            </a:lvl5pPr>
          </a:lstStyle>
          <a:p>
            <a:pPr lvl="0"/>
            <a:r>
              <a:rPr lang="en-US" dirty="0"/>
              <a:t>PRESENTATION</a:t>
            </a:r>
          </a:p>
        </p:txBody>
      </p:sp>
      <p:sp>
        <p:nvSpPr>
          <p:cNvPr id="16" name="Title 15">
            <a:extLst>
              <a:ext uri="{FF2B5EF4-FFF2-40B4-BE49-F238E27FC236}">
                <a16:creationId xmlns:a16="http://schemas.microsoft.com/office/drawing/2014/main" id="{430EC656-017F-CA55-D06F-B10A1D2D298E}"/>
              </a:ext>
            </a:extLst>
          </p:cNvPr>
          <p:cNvSpPr>
            <a:spLocks noGrp="1"/>
          </p:cNvSpPr>
          <p:nvPr>
            <p:ph type="title" hasCustomPrompt="1"/>
          </p:nvPr>
        </p:nvSpPr>
        <p:spPr>
          <a:xfrm>
            <a:off x="9457039" y="2610321"/>
            <a:ext cx="8221362" cy="3741682"/>
          </a:xfrm>
          <a:prstGeom prst="rect">
            <a:avLst/>
          </a:prstGeom>
        </p:spPr>
        <p:txBody>
          <a:bodyPr lIns="0" tIns="0" rIns="0" bIns="0" anchor="b" anchorCtr="0"/>
          <a:lstStyle>
            <a:lvl1pPr>
              <a:defRPr lang="en-US" sz="8000" b="1" i="0" kern="0" baseline="0" dirty="0" smtClean="0">
                <a:solidFill>
                  <a:schemeClr val="bg1"/>
                </a:solidFill>
                <a:latin typeface="Montserrat ExtraBold" pitchFamily="2" charset="77"/>
                <a:ea typeface="Verdana" panose="020B0604030504040204" pitchFamily="34" charset="0"/>
                <a:cs typeface="Verdana" panose="020B0604030504040204" pitchFamily="34" charset="0"/>
              </a:defRPr>
            </a:lvl1pPr>
          </a:lstStyle>
          <a:p>
            <a:r>
              <a:rPr lang="en-US" dirty="0"/>
              <a:t>TITLE</a:t>
            </a:r>
          </a:p>
        </p:txBody>
      </p:sp>
      <p:pic>
        <p:nvPicPr>
          <p:cNvPr id="2" name="Picture 1">
            <a:extLst>
              <a:ext uri="{FF2B5EF4-FFF2-40B4-BE49-F238E27FC236}">
                <a16:creationId xmlns:a16="http://schemas.microsoft.com/office/drawing/2014/main" id="{4D43F819-7E55-93F3-5B83-FFA3AD7E75C6}"/>
              </a:ext>
            </a:extLst>
          </p:cNvPr>
          <p:cNvPicPr>
            <a:picLocks noChangeAspect="1"/>
          </p:cNvPicPr>
          <p:nvPr/>
        </p:nvPicPr>
        <p:blipFill>
          <a:blip r:embed="rId3" cstate="print">
            <a:alphaModFix amt="25000"/>
            <a:extLst>
              <a:ext uri="{28A0092B-C50C-407E-A947-70E740481C1C}">
                <a14:useLocalDpi xmlns:a14="http://schemas.microsoft.com/office/drawing/2010/main" val="0"/>
              </a:ext>
            </a:extLst>
          </a:blip>
          <a:srcRect b="10652"/>
          <a:stretch>
            <a:fillRect/>
          </a:stretch>
        </p:blipFill>
        <p:spPr>
          <a:xfrm>
            <a:off x="2377991" y="1383955"/>
            <a:ext cx="5189834" cy="8903046"/>
          </a:xfrm>
          <a:prstGeom prst="rect">
            <a:avLst/>
          </a:prstGeom>
        </p:spPr>
      </p:pic>
      <p:sp>
        <p:nvSpPr>
          <p:cNvPr id="3" name="Text Placeholder 6">
            <a:extLst>
              <a:ext uri="{FF2B5EF4-FFF2-40B4-BE49-F238E27FC236}">
                <a16:creationId xmlns:a16="http://schemas.microsoft.com/office/drawing/2014/main" id="{6B341AB0-883E-7943-744B-658FDCCF7050}"/>
              </a:ext>
            </a:extLst>
          </p:cNvPr>
          <p:cNvSpPr>
            <a:spLocks noGrp="1"/>
          </p:cNvSpPr>
          <p:nvPr>
            <p:ph type="body" sz="quarter" idx="12" hasCustomPrompt="1"/>
          </p:nvPr>
        </p:nvSpPr>
        <p:spPr>
          <a:xfrm>
            <a:off x="9454896" y="7362826"/>
            <a:ext cx="4692028" cy="1360760"/>
          </a:xfrm>
          <a:prstGeom prst="rect">
            <a:avLst/>
          </a:prstGeom>
        </p:spPr>
        <p:txBody>
          <a:bodyPr lIns="0" tIns="0" rIns="0" bIns="0"/>
          <a:lstStyle>
            <a:lvl1pPr>
              <a:lnSpc>
                <a:spcPct val="110000"/>
              </a:lnSpc>
              <a:defRPr sz="2400" b="0" i="0">
                <a:solidFill>
                  <a:schemeClr val="bg1"/>
                </a:solidFill>
                <a:latin typeface="Montserrat" pitchFamily="2" charset="77"/>
              </a:defRPr>
            </a:lvl1pPr>
          </a:lstStyle>
          <a:p>
            <a:pPr lvl="0"/>
            <a:r>
              <a:rPr lang="en-US" dirty="0"/>
              <a:t>Presenter Name (Bold This)</a:t>
            </a:r>
            <a:br>
              <a:rPr lang="en-US" dirty="0"/>
            </a:br>
            <a:r>
              <a:rPr lang="en-US" dirty="0"/>
              <a:t>Presenter Title</a:t>
            </a:r>
          </a:p>
        </p:txBody>
      </p:sp>
      <p:sp>
        <p:nvSpPr>
          <p:cNvPr id="4" name="Text Placeholder 6">
            <a:extLst>
              <a:ext uri="{FF2B5EF4-FFF2-40B4-BE49-F238E27FC236}">
                <a16:creationId xmlns:a16="http://schemas.microsoft.com/office/drawing/2014/main" id="{EB4B04AE-DCFE-0AAC-CFE6-9BDF6B350D5F}"/>
              </a:ext>
            </a:extLst>
          </p:cNvPr>
          <p:cNvSpPr>
            <a:spLocks noGrp="1"/>
          </p:cNvSpPr>
          <p:nvPr>
            <p:ph type="body" sz="quarter" idx="13" hasCustomPrompt="1"/>
          </p:nvPr>
        </p:nvSpPr>
        <p:spPr>
          <a:xfrm>
            <a:off x="14378153" y="7362826"/>
            <a:ext cx="3342290" cy="1360760"/>
          </a:xfrm>
          <a:prstGeom prst="rect">
            <a:avLst/>
          </a:prstGeom>
        </p:spPr>
        <p:txBody>
          <a:bodyPr lIns="0" tIns="0" rIns="0" bIns="0"/>
          <a:lstStyle>
            <a:lvl1pPr algn="r">
              <a:lnSpc>
                <a:spcPct val="110000"/>
              </a:lnSpc>
              <a:defRPr sz="2400" b="0" i="0">
                <a:solidFill>
                  <a:schemeClr val="bg1"/>
                </a:solidFill>
                <a:latin typeface="Montserrat" pitchFamily="2" charset="77"/>
              </a:defRPr>
            </a:lvl1pPr>
          </a:lstStyle>
          <a:p>
            <a:pPr lvl="0"/>
            <a:r>
              <a:rPr lang="en-US" dirty="0"/>
              <a:t>Date</a:t>
            </a:r>
          </a:p>
        </p:txBody>
      </p:sp>
    </p:spTree>
    <p:extLst>
      <p:ext uri="{BB962C8B-B14F-4D97-AF65-F5344CB8AC3E}">
        <p14:creationId xmlns:p14="http://schemas.microsoft.com/office/powerpoint/2010/main" val="2903588278"/>
      </p:ext>
    </p:extLst>
  </p:cSld>
  <p:clrMapOvr>
    <a:masterClrMapping/>
  </p:clrMapOvr>
  <p:extLst>
    <p:ext uri="{DCECCB84-F9BA-43D5-87BE-67443E8EF086}">
      <p15:sldGuideLst xmlns:p15="http://schemas.microsoft.com/office/powerpoint/2012/main">
        <p15:guide id="2" pos="28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36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6963A64-C296-288D-F9AF-F653A6E57132}"/>
              </a:ext>
            </a:extLst>
          </p:cNvPr>
          <p:cNvSpPr/>
          <p:nvPr/>
        </p:nvSpPr>
        <p:spPr>
          <a:xfrm>
            <a:off x="0" y="1334531"/>
            <a:ext cx="18288000" cy="8952470"/>
          </a:xfrm>
          <a:prstGeom prst="rect">
            <a:avLst/>
          </a:prstGeom>
          <a:gradFill>
            <a:gsLst>
              <a:gs pos="0">
                <a:schemeClr val="tx2"/>
              </a:gs>
              <a:gs pos="100000">
                <a:schemeClr val="accent1"/>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5" name="Picture 4">
            <a:extLst>
              <a:ext uri="{FF2B5EF4-FFF2-40B4-BE49-F238E27FC236}">
                <a16:creationId xmlns:a16="http://schemas.microsoft.com/office/drawing/2014/main" id="{DE8DA7F1-49D1-F4E9-A73E-0EF9A397CE15}"/>
              </a:ext>
            </a:extLst>
          </p:cNvPr>
          <p:cNvPicPr>
            <a:picLocks noChangeAspect="1"/>
          </p:cNvPicPr>
          <p:nvPr/>
        </p:nvPicPr>
        <p:blipFill>
          <a:blip r:embed="rId2" cstate="print">
            <a:alphaModFix amt="25000"/>
            <a:extLst>
              <a:ext uri="{28A0092B-C50C-407E-A947-70E740481C1C}">
                <a14:useLocalDpi xmlns:a14="http://schemas.microsoft.com/office/drawing/2010/main" val="0"/>
              </a:ext>
            </a:extLst>
          </a:blip>
          <a:srcRect b="10652"/>
          <a:stretch>
            <a:fillRect/>
          </a:stretch>
        </p:blipFill>
        <p:spPr>
          <a:xfrm>
            <a:off x="2377991" y="1383955"/>
            <a:ext cx="5189834" cy="8903046"/>
          </a:xfrm>
          <a:prstGeom prst="rect">
            <a:avLst/>
          </a:prstGeom>
        </p:spPr>
      </p:pic>
      <p:sp>
        <p:nvSpPr>
          <p:cNvPr id="11" name="object 2">
            <a:extLst>
              <a:ext uri="{FF2B5EF4-FFF2-40B4-BE49-F238E27FC236}">
                <a16:creationId xmlns:a16="http://schemas.microsoft.com/office/drawing/2014/main" id="{4A25079F-00D3-1F51-FF68-FA5A29BA25F8}"/>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bg1"/>
                </a:solidFill>
                <a:latin typeface="Montserrat" pitchFamily="2" charset="77"/>
                <a:ea typeface="+mn-ea"/>
                <a:cs typeface="Calibri" panose="020F0502020204030204" pitchFamily="34" charset="0"/>
              </a:rPr>
              <a:t>© 2026 New Hampshire Housing</a:t>
            </a:r>
            <a:endParaRPr sz="1400" b="0" i="0" kern="1200" spc="0" baseline="0" dirty="0">
              <a:solidFill>
                <a:schemeClr val="bg1"/>
              </a:solidFill>
              <a:latin typeface="Montserrat" pitchFamily="2" charset="77"/>
              <a:ea typeface="+mn-ea"/>
              <a:cs typeface="Calibri" panose="020F0502020204030204" pitchFamily="34" charset="0"/>
            </a:endParaRPr>
          </a:p>
        </p:txBody>
      </p:sp>
      <p:sp>
        <p:nvSpPr>
          <p:cNvPr id="15" name="Text Placeholder 4">
            <a:extLst>
              <a:ext uri="{FF2B5EF4-FFF2-40B4-BE49-F238E27FC236}">
                <a16:creationId xmlns:a16="http://schemas.microsoft.com/office/drawing/2014/main" id="{4FB66D10-F5FE-AC58-1B65-3B47C9EDA678}"/>
              </a:ext>
            </a:extLst>
          </p:cNvPr>
          <p:cNvSpPr>
            <a:spLocks noGrp="1"/>
          </p:cNvSpPr>
          <p:nvPr>
            <p:ph type="body" sz="quarter" idx="11" hasCustomPrompt="1"/>
          </p:nvPr>
        </p:nvSpPr>
        <p:spPr>
          <a:xfrm>
            <a:off x="9457039" y="2560320"/>
            <a:ext cx="8221362" cy="618232"/>
          </a:xfrm>
          <a:prstGeom prst="rect">
            <a:avLst/>
          </a:prstGeom>
        </p:spPr>
        <p:txBody>
          <a:bodyPr vert="horz" lIns="0" tIns="0" rIns="0" bIns="0"/>
          <a:lstStyle>
            <a:lvl1pPr marL="0" indent="0">
              <a:lnSpc>
                <a:spcPts val="4798"/>
              </a:lnSpc>
              <a:spcBef>
                <a:spcPts val="0"/>
              </a:spcBef>
              <a:buNone/>
              <a:defRPr lang="en-US" sz="2400" b="0" i="0" kern="1200" spc="200" baseline="0" dirty="0">
                <a:solidFill>
                  <a:schemeClr val="bg1"/>
                </a:solidFill>
                <a:latin typeface="Montserrat" pitchFamily="2" charset="77"/>
                <a:ea typeface="Verdana" panose="020B0604030504040204" pitchFamily="34" charset="0"/>
                <a:cs typeface="Verdana" panose="020B0604030504040204" pitchFamily="34" charset="0"/>
              </a:defRPr>
            </a:lvl1pPr>
            <a:lvl2pPr marL="0" indent="0">
              <a:lnSpc>
                <a:spcPts val="4798"/>
              </a:lnSpc>
              <a:spcBef>
                <a:spcPts val="0"/>
              </a:spcBef>
              <a:buNone/>
              <a:defRPr sz="3200">
                <a:solidFill>
                  <a:schemeClr val="tx2"/>
                </a:solidFill>
              </a:defRPr>
            </a:lvl2pPr>
            <a:lvl3pPr marL="0" indent="0">
              <a:lnSpc>
                <a:spcPts val="4798"/>
              </a:lnSpc>
              <a:spcBef>
                <a:spcPts val="0"/>
              </a:spcBef>
              <a:buNone/>
              <a:defRPr sz="3200">
                <a:solidFill>
                  <a:schemeClr val="tx2"/>
                </a:solidFill>
              </a:defRPr>
            </a:lvl3pPr>
            <a:lvl4pPr marL="0" indent="0">
              <a:lnSpc>
                <a:spcPts val="4798"/>
              </a:lnSpc>
              <a:spcBef>
                <a:spcPts val="0"/>
              </a:spcBef>
              <a:buNone/>
              <a:defRPr sz="3200">
                <a:solidFill>
                  <a:schemeClr val="tx2"/>
                </a:solidFill>
              </a:defRPr>
            </a:lvl4pPr>
            <a:lvl5pPr marL="0" indent="0">
              <a:lnSpc>
                <a:spcPts val="4798"/>
              </a:lnSpc>
              <a:spcBef>
                <a:spcPts val="0"/>
              </a:spcBef>
              <a:buNone/>
              <a:defRPr sz="3200">
                <a:solidFill>
                  <a:schemeClr val="tx2"/>
                </a:solidFill>
              </a:defRPr>
            </a:lvl5pPr>
          </a:lstStyle>
          <a:p>
            <a:pPr marL="0" lvl="0" indent="0" eaLnBrk="1" hangingPunct="1">
              <a:lnSpc>
                <a:spcPts val="4798"/>
              </a:lnSpc>
              <a:spcBef>
                <a:spcPts val="0"/>
              </a:spcBef>
              <a:buNone/>
            </a:pPr>
            <a:r>
              <a:rPr lang="en-US" dirty="0"/>
              <a:t>PRESENTATION</a:t>
            </a:r>
          </a:p>
        </p:txBody>
      </p:sp>
      <p:sp>
        <p:nvSpPr>
          <p:cNvPr id="16" name="Title 15">
            <a:extLst>
              <a:ext uri="{FF2B5EF4-FFF2-40B4-BE49-F238E27FC236}">
                <a16:creationId xmlns:a16="http://schemas.microsoft.com/office/drawing/2014/main" id="{430EC656-017F-CA55-D06F-B10A1D2D298E}"/>
              </a:ext>
            </a:extLst>
          </p:cNvPr>
          <p:cNvSpPr>
            <a:spLocks noGrp="1"/>
          </p:cNvSpPr>
          <p:nvPr>
            <p:ph type="title" hasCustomPrompt="1"/>
          </p:nvPr>
        </p:nvSpPr>
        <p:spPr>
          <a:xfrm>
            <a:off x="9457039" y="3182980"/>
            <a:ext cx="8221362" cy="3657600"/>
          </a:xfrm>
          <a:prstGeom prst="rect">
            <a:avLst/>
          </a:prstGeom>
        </p:spPr>
        <p:txBody>
          <a:bodyPr lIns="0" tIns="0" rIns="0" bIns="0" anchor="t" anchorCtr="0"/>
          <a:lstStyle>
            <a:lvl1pPr>
              <a:defRPr lang="en-US" sz="8000" b="1" i="0" kern="0" baseline="0" dirty="0">
                <a:solidFill>
                  <a:schemeClr val="bg1"/>
                </a:solidFill>
                <a:latin typeface="Montserrat ExtraBold" pitchFamily="2" charset="77"/>
                <a:ea typeface="Verdana" panose="020B0604030504040204" pitchFamily="34" charset="0"/>
                <a:cs typeface="Verdana" panose="020B0604030504040204" pitchFamily="34" charset="0"/>
              </a:defRPr>
            </a:lvl1pPr>
          </a:lstStyle>
          <a:p>
            <a:r>
              <a:rPr lang="en-US" dirty="0"/>
              <a:t>TITLE</a:t>
            </a:r>
          </a:p>
        </p:txBody>
      </p:sp>
      <p:sp>
        <p:nvSpPr>
          <p:cNvPr id="7" name="Text Placeholder 6">
            <a:extLst>
              <a:ext uri="{FF2B5EF4-FFF2-40B4-BE49-F238E27FC236}">
                <a16:creationId xmlns:a16="http://schemas.microsoft.com/office/drawing/2014/main" id="{7F4CD559-8EDC-A170-5792-6531C7214EFC}"/>
              </a:ext>
            </a:extLst>
          </p:cNvPr>
          <p:cNvSpPr>
            <a:spLocks noGrp="1"/>
          </p:cNvSpPr>
          <p:nvPr>
            <p:ph type="body" sz="quarter" idx="12" hasCustomPrompt="1"/>
          </p:nvPr>
        </p:nvSpPr>
        <p:spPr>
          <a:xfrm>
            <a:off x="9454896" y="7362826"/>
            <a:ext cx="4692028" cy="1360760"/>
          </a:xfrm>
          <a:prstGeom prst="rect">
            <a:avLst/>
          </a:prstGeom>
        </p:spPr>
        <p:txBody>
          <a:bodyPr lIns="0" tIns="0" rIns="0" bIns="0"/>
          <a:lstStyle>
            <a:lvl1pPr>
              <a:lnSpc>
                <a:spcPct val="110000"/>
              </a:lnSpc>
              <a:defRPr sz="2400" b="0" i="0">
                <a:solidFill>
                  <a:schemeClr val="bg1"/>
                </a:solidFill>
                <a:latin typeface="Montserrat" pitchFamily="2" charset="77"/>
              </a:defRPr>
            </a:lvl1pPr>
          </a:lstStyle>
          <a:p>
            <a:pPr lvl="0"/>
            <a:r>
              <a:rPr lang="en-US" dirty="0"/>
              <a:t>Presenter Name (Bold This)</a:t>
            </a:r>
            <a:br>
              <a:rPr lang="en-US" dirty="0"/>
            </a:br>
            <a:r>
              <a:rPr lang="en-US" dirty="0"/>
              <a:t>Presenter Title</a:t>
            </a:r>
          </a:p>
        </p:txBody>
      </p:sp>
      <p:sp>
        <p:nvSpPr>
          <p:cNvPr id="8" name="Text Placeholder 6">
            <a:extLst>
              <a:ext uri="{FF2B5EF4-FFF2-40B4-BE49-F238E27FC236}">
                <a16:creationId xmlns:a16="http://schemas.microsoft.com/office/drawing/2014/main" id="{00405403-9A4D-C694-5D1D-35D885502A5A}"/>
              </a:ext>
            </a:extLst>
          </p:cNvPr>
          <p:cNvSpPr>
            <a:spLocks noGrp="1"/>
          </p:cNvSpPr>
          <p:nvPr>
            <p:ph type="body" sz="quarter" idx="13" hasCustomPrompt="1"/>
          </p:nvPr>
        </p:nvSpPr>
        <p:spPr>
          <a:xfrm>
            <a:off x="14378153" y="7362826"/>
            <a:ext cx="3342290" cy="1360760"/>
          </a:xfrm>
          <a:prstGeom prst="rect">
            <a:avLst/>
          </a:prstGeom>
        </p:spPr>
        <p:txBody>
          <a:bodyPr lIns="0" tIns="0" rIns="0" bIns="0"/>
          <a:lstStyle>
            <a:lvl1pPr algn="r">
              <a:lnSpc>
                <a:spcPct val="110000"/>
              </a:lnSpc>
              <a:defRPr sz="2400" b="0" i="0">
                <a:solidFill>
                  <a:schemeClr val="bg1"/>
                </a:solidFill>
                <a:latin typeface="Montserrat" pitchFamily="2" charset="77"/>
              </a:defRPr>
            </a:lvl1pPr>
          </a:lstStyle>
          <a:p>
            <a:pPr lvl="0"/>
            <a:r>
              <a:rPr lang="en-US" dirty="0"/>
              <a:t>Date</a:t>
            </a:r>
          </a:p>
        </p:txBody>
      </p:sp>
      <p:pic>
        <p:nvPicPr>
          <p:cNvPr id="2" name="Picture 1">
            <a:extLst>
              <a:ext uri="{FF2B5EF4-FFF2-40B4-BE49-F238E27FC236}">
                <a16:creationId xmlns:a16="http://schemas.microsoft.com/office/drawing/2014/main" id="{DFF52117-1FC6-1ACD-3836-FE8B6D59360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77031" y="9273559"/>
            <a:ext cx="4015954" cy="918758"/>
          </a:xfrm>
          <a:prstGeom prst="rect">
            <a:avLst/>
          </a:prstGeom>
        </p:spPr>
      </p:pic>
    </p:spTree>
    <p:extLst>
      <p:ext uri="{BB962C8B-B14F-4D97-AF65-F5344CB8AC3E}">
        <p14:creationId xmlns:p14="http://schemas.microsoft.com/office/powerpoint/2010/main" val="3626559672"/>
      </p:ext>
    </p:extLst>
  </p:cSld>
  <p:clrMapOvr>
    <a:masterClrMapping/>
  </p:clrMapOvr>
  <p:extLst>
    <p:ext uri="{DCECCB84-F9BA-43D5-87BE-67443E8EF086}">
      <p15:sldGuideLst xmlns:p15="http://schemas.microsoft.com/office/powerpoint/2012/main">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42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5DA3104-9D21-8164-3C9C-48C94710317D}"/>
              </a:ext>
            </a:extLst>
          </p:cNvPr>
          <p:cNvSpPr/>
          <p:nvPr/>
        </p:nvSpPr>
        <p:spPr>
          <a:xfrm>
            <a:off x="0" y="1334531"/>
            <a:ext cx="18288000" cy="8952470"/>
          </a:xfrm>
          <a:prstGeom prst="rect">
            <a:avLst/>
          </a:prstGeom>
          <a:gradFill>
            <a:gsLst>
              <a:gs pos="0">
                <a:srgbClr val="ED950F"/>
              </a:gs>
              <a:gs pos="100000">
                <a:schemeClr val="bg2"/>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2" name="Picture 1">
            <a:extLst>
              <a:ext uri="{FF2B5EF4-FFF2-40B4-BE49-F238E27FC236}">
                <a16:creationId xmlns:a16="http://schemas.microsoft.com/office/drawing/2014/main" id="{35153FF7-C030-4C17-9BDD-8A4D8CC992E9}"/>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rcRect b="10652"/>
          <a:stretch>
            <a:fillRect/>
          </a:stretch>
        </p:blipFill>
        <p:spPr>
          <a:xfrm>
            <a:off x="2377991" y="1383955"/>
            <a:ext cx="5189834" cy="8903046"/>
          </a:xfrm>
          <a:prstGeom prst="rect">
            <a:avLst/>
          </a:prstGeom>
        </p:spPr>
      </p:pic>
      <p:sp>
        <p:nvSpPr>
          <p:cNvPr id="11" name="object 2">
            <a:extLst>
              <a:ext uri="{FF2B5EF4-FFF2-40B4-BE49-F238E27FC236}">
                <a16:creationId xmlns:a16="http://schemas.microsoft.com/office/drawing/2014/main" id="{4A25079F-00D3-1F51-FF68-FA5A29BA25F8}"/>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tx1"/>
                </a:solidFill>
                <a:latin typeface="Montserrat" pitchFamily="2" charset="77"/>
                <a:ea typeface="+mn-ea"/>
                <a:cs typeface="Calibri" panose="020F0502020204030204" pitchFamily="34" charset="0"/>
              </a:rPr>
              <a:t>© 2026 New Hampshire Housing</a:t>
            </a:r>
            <a:endParaRPr sz="1400" b="0" i="0" kern="1200" spc="0" baseline="0" dirty="0">
              <a:solidFill>
                <a:schemeClr val="tx1"/>
              </a:solidFill>
              <a:latin typeface="Montserrat" pitchFamily="2" charset="77"/>
              <a:ea typeface="+mn-ea"/>
              <a:cs typeface="Calibri" panose="020F0502020204030204" pitchFamily="34" charset="0"/>
            </a:endParaRPr>
          </a:p>
        </p:txBody>
      </p:sp>
      <p:sp>
        <p:nvSpPr>
          <p:cNvPr id="3" name="Text Placeholder 4">
            <a:extLst>
              <a:ext uri="{FF2B5EF4-FFF2-40B4-BE49-F238E27FC236}">
                <a16:creationId xmlns:a16="http://schemas.microsoft.com/office/drawing/2014/main" id="{7D0EE0D7-C7BE-4797-F308-57A8EAEE7F5A}"/>
              </a:ext>
            </a:extLst>
          </p:cNvPr>
          <p:cNvSpPr>
            <a:spLocks noGrp="1"/>
          </p:cNvSpPr>
          <p:nvPr>
            <p:ph type="body" sz="quarter" idx="11" hasCustomPrompt="1"/>
          </p:nvPr>
        </p:nvSpPr>
        <p:spPr>
          <a:xfrm>
            <a:off x="9457039" y="6358388"/>
            <a:ext cx="8221362" cy="618232"/>
          </a:xfrm>
          <a:prstGeom prst="rect">
            <a:avLst/>
          </a:prstGeom>
        </p:spPr>
        <p:txBody>
          <a:bodyPr vert="horz" lIns="0" tIns="0" rIns="0" bIns="0"/>
          <a:lstStyle>
            <a:lvl1pPr marL="0" indent="0">
              <a:lnSpc>
                <a:spcPts val="4798"/>
              </a:lnSpc>
              <a:spcBef>
                <a:spcPts val="0"/>
              </a:spcBef>
              <a:buNone/>
              <a:defRPr lang="en-US" sz="2400" b="0" i="0" kern="1200" spc="200" baseline="0" dirty="0" smtClean="0">
                <a:solidFill>
                  <a:schemeClr val="tx2"/>
                </a:solidFill>
                <a:latin typeface="Montserrat" pitchFamily="2" charset="77"/>
                <a:ea typeface="Verdana" panose="020B0604030504040204" pitchFamily="34" charset="0"/>
                <a:cs typeface="Verdana" panose="020B0604030504040204" pitchFamily="34" charset="0"/>
              </a:defRPr>
            </a:lvl1pPr>
            <a:lvl2pPr marL="0" indent="0">
              <a:lnSpc>
                <a:spcPts val="4798"/>
              </a:lnSpc>
              <a:spcBef>
                <a:spcPts val="0"/>
              </a:spcBef>
              <a:buNone/>
              <a:defRPr sz="3200">
                <a:solidFill>
                  <a:schemeClr val="tx2"/>
                </a:solidFill>
              </a:defRPr>
            </a:lvl2pPr>
            <a:lvl3pPr marL="0" indent="0">
              <a:lnSpc>
                <a:spcPts val="4798"/>
              </a:lnSpc>
              <a:spcBef>
                <a:spcPts val="0"/>
              </a:spcBef>
              <a:buNone/>
              <a:defRPr sz="3200">
                <a:solidFill>
                  <a:schemeClr val="tx2"/>
                </a:solidFill>
              </a:defRPr>
            </a:lvl3pPr>
            <a:lvl4pPr marL="0" indent="0">
              <a:lnSpc>
                <a:spcPts val="4798"/>
              </a:lnSpc>
              <a:spcBef>
                <a:spcPts val="0"/>
              </a:spcBef>
              <a:buNone/>
              <a:defRPr sz="3200">
                <a:solidFill>
                  <a:schemeClr val="tx2"/>
                </a:solidFill>
              </a:defRPr>
            </a:lvl4pPr>
            <a:lvl5pPr marL="0" indent="0">
              <a:lnSpc>
                <a:spcPts val="4798"/>
              </a:lnSpc>
              <a:spcBef>
                <a:spcPts val="0"/>
              </a:spcBef>
              <a:buNone/>
              <a:defRPr sz="3200">
                <a:solidFill>
                  <a:schemeClr val="tx2"/>
                </a:solidFill>
              </a:defRPr>
            </a:lvl5pPr>
          </a:lstStyle>
          <a:p>
            <a:pPr lvl="0"/>
            <a:r>
              <a:rPr lang="en-US" dirty="0"/>
              <a:t>PRESENTATION</a:t>
            </a:r>
          </a:p>
        </p:txBody>
      </p:sp>
      <p:sp>
        <p:nvSpPr>
          <p:cNvPr id="4" name="Title 15">
            <a:extLst>
              <a:ext uri="{FF2B5EF4-FFF2-40B4-BE49-F238E27FC236}">
                <a16:creationId xmlns:a16="http://schemas.microsoft.com/office/drawing/2014/main" id="{0235A247-A62C-0B30-81B6-11C3891322C7}"/>
              </a:ext>
            </a:extLst>
          </p:cNvPr>
          <p:cNvSpPr>
            <a:spLocks noGrp="1"/>
          </p:cNvSpPr>
          <p:nvPr>
            <p:ph type="title" hasCustomPrompt="1"/>
          </p:nvPr>
        </p:nvSpPr>
        <p:spPr>
          <a:xfrm>
            <a:off x="9457039" y="2501461"/>
            <a:ext cx="8221362" cy="3741682"/>
          </a:xfrm>
          <a:prstGeom prst="rect">
            <a:avLst/>
          </a:prstGeom>
        </p:spPr>
        <p:txBody>
          <a:bodyPr lIns="0" tIns="0" rIns="0" bIns="0" anchor="b" anchorCtr="0"/>
          <a:lstStyle>
            <a:lvl1pPr>
              <a:defRPr lang="en-US" sz="8000" b="1" i="0" kern="0" baseline="0" dirty="0" smtClean="0">
                <a:solidFill>
                  <a:schemeClr val="tx2"/>
                </a:solidFill>
                <a:latin typeface="Montserrat ExtraBold" pitchFamily="2" charset="77"/>
                <a:ea typeface="Verdana" panose="020B0604030504040204" pitchFamily="34" charset="0"/>
                <a:cs typeface="Verdana" panose="020B0604030504040204" pitchFamily="34" charset="0"/>
              </a:defRPr>
            </a:lvl1pPr>
          </a:lstStyle>
          <a:p>
            <a:r>
              <a:rPr lang="en-US" dirty="0"/>
              <a:t>TITLE</a:t>
            </a:r>
          </a:p>
        </p:txBody>
      </p:sp>
      <p:sp>
        <p:nvSpPr>
          <p:cNvPr id="5" name="Text Placeholder 6">
            <a:extLst>
              <a:ext uri="{FF2B5EF4-FFF2-40B4-BE49-F238E27FC236}">
                <a16:creationId xmlns:a16="http://schemas.microsoft.com/office/drawing/2014/main" id="{AB13DBF6-ADEB-894D-B10B-C468337E2EB1}"/>
              </a:ext>
            </a:extLst>
          </p:cNvPr>
          <p:cNvSpPr>
            <a:spLocks noGrp="1"/>
          </p:cNvSpPr>
          <p:nvPr>
            <p:ph type="body" sz="quarter" idx="12" hasCustomPrompt="1"/>
          </p:nvPr>
        </p:nvSpPr>
        <p:spPr>
          <a:xfrm>
            <a:off x="9454896" y="7362826"/>
            <a:ext cx="4692028" cy="1360760"/>
          </a:xfrm>
          <a:prstGeom prst="rect">
            <a:avLst/>
          </a:prstGeom>
        </p:spPr>
        <p:txBody>
          <a:bodyPr lIns="0" tIns="0" rIns="0" bIns="0"/>
          <a:lstStyle>
            <a:lvl1pPr>
              <a:lnSpc>
                <a:spcPct val="110000"/>
              </a:lnSpc>
              <a:defRPr sz="2400" b="0" i="0">
                <a:solidFill>
                  <a:schemeClr val="tx2"/>
                </a:solidFill>
                <a:latin typeface="Montserrat" pitchFamily="2" charset="77"/>
              </a:defRPr>
            </a:lvl1pPr>
          </a:lstStyle>
          <a:p>
            <a:pPr lvl="0"/>
            <a:r>
              <a:rPr lang="en-US" dirty="0"/>
              <a:t>Presenter Name (Bold This)</a:t>
            </a:r>
            <a:br>
              <a:rPr lang="en-US" dirty="0"/>
            </a:br>
            <a:r>
              <a:rPr lang="en-US" dirty="0"/>
              <a:t>Presenter Title</a:t>
            </a:r>
          </a:p>
        </p:txBody>
      </p:sp>
      <p:sp>
        <p:nvSpPr>
          <p:cNvPr id="7" name="Text Placeholder 6">
            <a:extLst>
              <a:ext uri="{FF2B5EF4-FFF2-40B4-BE49-F238E27FC236}">
                <a16:creationId xmlns:a16="http://schemas.microsoft.com/office/drawing/2014/main" id="{2D684F10-3895-F9ED-5C58-18ECCED79D60}"/>
              </a:ext>
            </a:extLst>
          </p:cNvPr>
          <p:cNvSpPr>
            <a:spLocks noGrp="1"/>
          </p:cNvSpPr>
          <p:nvPr>
            <p:ph type="body" sz="quarter" idx="13" hasCustomPrompt="1"/>
          </p:nvPr>
        </p:nvSpPr>
        <p:spPr>
          <a:xfrm>
            <a:off x="14378153" y="7362826"/>
            <a:ext cx="3342290" cy="1360760"/>
          </a:xfrm>
          <a:prstGeom prst="rect">
            <a:avLst/>
          </a:prstGeom>
        </p:spPr>
        <p:txBody>
          <a:bodyPr lIns="0" tIns="0" rIns="0" bIns="0"/>
          <a:lstStyle>
            <a:lvl1pPr algn="r">
              <a:lnSpc>
                <a:spcPct val="110000"/>
              </a:lnSpc>
              <a:defRPr sz="2400" b="0" i="0">
                <a:solidFill>
                  <a:schemeClr val="tx2"/>
                </a:solidFill>
                <a:latin typeface="Montserrat" pitchFamily="2" charset="77"/>
              </a:defRPr>
            </a:lvl1pPr>
          </a:lstStyle>
          <a:p>
            <a:pPr lvl="0"/>
            <a:r>
              <a:rPr lang="en-US" dirty="0"/>
              <a:t>Date</a:t>
            </a:r>
          </a:p>
        </p:txBody>
      </p:sp>
      <p:pic>
        <p:nvPicPr>
          <p:cNvPr id="8" name="Picture 7">
            <a:extLst>
              <a:ext uri="{FF2B5EF4-FFF2-40B4-BE49-F238E27FC236}">
                <a16:creationId xmlns:a16="http://schemas.microsoft.com/office/drawing/2014/main" id="{B2E685E8-F6A5-A941-B006-A923848CE81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77031" y="9273559"/>
            <a:ext cx="4015954" cy="918758"/>
          </a:xfrm>
          <a:prstGeom prst="rect">
            <a:avLst/>
          </a:prstGeom>
        </p:spPr>
      </p:pic>
    </p:spTree>
    <p:extLst>
      <p:ext uri="{BB962C8B-B14F-4D97-AF65-F5344CB8AC3E}">
        <p14:creationId xmlns:p14="http://schemas.microsoft.com/office/powerpoint/2010/main" val="3244642653"/>
      </p:ext>
    </p:extLst>
  </p:cSld>
  <p:clrMapOvr>
    <a:masterClrMapping/>
  </p:clrMapOvr>
  <p:extLst>
    <p:ext uri="{DCECCB84-F9BA-43D5-87BE-67443E8EF086}">
      <p15:sldGuideLst xmlns:p15="http://schemas.microsoft.com/office/powerpoint/2012/main">
        <p15:guide id="2" pos="288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43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6963A64-C296-288D-F9AF-F653A6E57132}"/>
              </a:ext>
            </a:extLst>
          </p:cNvPr>
          <p:cNvSpPr/>
          <p:nvPr/>
        </p:nvSpPr>
        <p:spPr>
          <a:xfrm>
            <a:off x="0" y="1334531"/>
            <a:ext cx="18288000" cy="8952470"/>
          </a:xfrm>
          <a:prstGeom prst="rect">
            <a:avLst/>
          </a:prstGeom>
          <a:gradFill>
            <a:gsLst>
              <a:gs pos="0">
                <a:srgbClr val="ED950F"/>
              </a:gs>
              <a:gs pos="100000">
                <a:schemeClr val="bg2"/>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3600"/>
          </a:p>
        </p:txBody>
      </p:sp>
      <p:pic>
        <p:nvPicPr>
          <p:cNvPr id="2" name="Picture 1">
            <a:extLst>
              <a:ext uri="{FF2B5EF4-FFF2-40B4-BE49-F238E27FC236}">
                <a16:creationId xmlns:a16="http://schemas.microsoft.com/office/drawing/2014/main" id="{AC3E694B-4AAC-D41F-585A-26D7B471D544}"/>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rcRect b="10652"/>
          <a:stretch>
            <a:fillRect/>
          </a:stretch>
        </p:blipFill>
        <p:spPr>
          <a:xfrm>
            <a:off x="2377991" y="1383955"/>
            <a:ext cx="5189834" cy="8903046"/>
          </a:xfrm>
          <a:prstGeom prst="rect">
            <a:avLst/>
          </a:prstGeom>
        </p:spPr>
      </p:pic>
      <p:sp>
        <p:nvSpPr>
          <p:cNvPr id="11" name="object 2">
            <a:extLst>
              <a:ext uri="{FF2B5EF4-FFF2-40B4-BE49-F238E27FC236}">
                <a16:creationId xmlns:a16="http://schemas.microsoft.com/office/drawing/2014/main" id="{4A25079F-00D3-1F51-FF68-FA5A29BA25F8}"/>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tx1"/>
                </a:solidFill>
                <a:latin typeface="Montserrat" pitchFamily="2" charset="77"/>
                <a:ea typeface="+mn-ea"/>
                <a:cs typeface="Calibri" panose="020F0502020204030204" pitchFamily="34" charset="0"/>
              </a:rPr>
              <a:t>© 2026 New Hampshire Housing</a:t>
            </a:r>
            <a:endParaRPr sz="1400" b="0" i="0" kern="1200" spc="0" baseline="0" dirty="0">
              <a:solidFill>
                <a:schemeClr val="tx1"/>
              </a:solidFill>
              <a:latin typeface="Montserrat" pitchFamily="2" charset="77"/>
              <a:ea typeface="+mn-ea"/>
              <a:cs typeface="Calibri" panose="020F0502020204030204" pitchFamily="34" charset="0"/>
            </a:endParaRPr>
          </a:p>
        </p:txBody>
      </p:sp>
      <p:sp>
        <p:nvSpPr>
          <p:cNvPr id="3" name="Text Placeholder 4">
            <a:extLst>
              <a:ext uri="{FF2B5EF4-FFF2-40B4-BE49-F238E27FC236}">
                <a16:creationId xmlns:a16="http://schemas.microsoft.com/office/drawing/2014/main" id="{9FFBB705-32EF-59D9-6B4E-358800DC20A2}"/>
              </a:ext>
            </a:extLst>
          </p:cNvPr>
          <p:cNvSpPr>
            <a:spLocks noGrp="1"/>
          </p:cNvSpPr>
          <p:nvPr>
            <p:ph type="body" sz="quarter" idx="11" hasCustomPrompt="1"/>
          </p:nvPr>
        </p:nvSpPr>
        <p:spPr>
          <a:xfrm>
            <a:off x="9457039" y="2560320"/>
            <a:ext cx="8221362" cy="618232"/>
          </a:xfrm>
          <a:prstGeom prst="rect">
            <a:avLst/>
          </a:prstGeom>
        </p:spPr>
        <p:txBody>
          <a:bodyPr vert="horz" lIns="0" tIns="0" rIns="0" bIns="0"/>
          <a:lstStyle>
            <a:lvl1pPr marL="0" indent="0">
              <a:lnSpc>
                <a:spcPts val="4798"/>
              </a:lnSpc>
              <a:spcBef>
                <a:spcPts val="0"/>
              </a:spcBef>
              <a:buNone/>
              <a:defRPr lang="en-US" sz="2400" b="0" i="0" kern="1200" spc="200" baseline="0" dirty="0">
                <a:solidFill>
                  <a:schemeClr val="tx2"/>
                </a:solidFill>
                <a:latin typeface="Montserrat" pitchFamily="2" charset="77"/>
                <a:ea typeface="Verdana" panose="020B0604030504040204" pitchFamily="34" charset="0"/>
                <a:cs typeface="Verdana" panose="020B0604030504040204" pitchFamily="34" charset="0"/>
              </a:defRPr>
            </a:lvl1pPr>
            <a:lvl2pPr marL="0" indent="0">
              <a:lnSpc>
                <a:spcPts val="4798"/>
              </a:lnSpc>
              <a:spcBef>
                <a:spcPts val="0"/>
              </a:spcBef>
              <a:buNone/>
              <a:defRPr sz="3200">
                <a:solidFill>
                  <a:schemeClr val="tx2"/>
                </a:solidFill>
              </a:defRPr>
            </a:lvl2pPr>
            <a:lvl3pPr marL="0" indent="0">
              <a:lnSpc>
                <a:spcPts val="4798"/>
              </a:lnSpc>
              <a:spcBef>
                <a:spcPts val="0"/>
              </a:spcBef>
              <a:buNone/>
              <a:defRPr sz="3200">
                <a:solidFill>
                  <a:schemeClr val="tx2"/>
                </a:solidFill>
              </a:defRPr>
            </a:lvl3pPr>
            <a:lvl4pPr marL="0" indent="0">
              <a:lnSpc>
                <a:spcPts val="4798"/>
              </a:lnSpc>
              <a:spcBef>
                <a:spcPts val="0"/>
              </a:spcBef>
              <a:buNone/>
              <a:defRPr sz="3200">
                <a:solidFill>
                  <a:schemeClr val="tx2"/>
                </a:solidFill>
              </a:defRPr>
            </a:lvl4pPr>
            <a:lvl5pPr marL="0" indent="0">
              <a:lnSpc>
                <a:spcPts val="4798"/>
              </a:lnSpc>
              <a:spcBef>
                <a:spcPts val="0"/>
              </a:spcBef>
              <a:buNone/>
              <a:defRPr sz="3200">
                <a:solidFill>
                  <a:schemeClr val="tx2"/>
                </a:solidFill>
              </a:defRPr>
            </a:lvl5pPr>
          </a:lstStyle>
          <a:p>
            <a:pPr marL="0" lvl="0" indent="0" eaLnBrk="1" hangingPunct="1">
              <a:lnSpc>
                <a:spcPts val="4798"/>
              </a:lnSpc>
              <a:spcBef>
                <a:spcPts val="0"/>
              </a:spcBef>
              <a:buNone/>
            </a:pPr>
            <a:r>
              <a:rPr lang="en-US" dirty="0"/>
              <a:t>PRESENTATION</a:t>
            </a:r>
          </a:p>
        </p:txBody>
      </p:sp>
      <p:sp>
        <p:nvSpPr>
          <p:cNvPr id="5" name="Title 15">
            <a:extLst>
              <a:ext uri="{FF2B5EF4-FFF2-40B4-BE49-F238E27FC236}">
                <a16:creationId xmlns:a16="http://schemas.microsoft.com/office/drawing/2014/main" id="{7257A057-647D-9CB7-A0CB-5E91A1E06471}"/>
              </a:ext>
            </a:extLst>
          </p:cNvPr>
          <p:cNvSpPr>
            <a:spLocks noGrp="1"/>
          </p:cNvSpPr>
          <p:nvPr>
            <p:ph type="title" hasCustomPrompt="1"/>
          </p:nvPr>
        </p:nvSpPr>
        <p:spPr>
          <a:xfrm>
            <a:off x="9457039" y="3291840"/>
            <a:ext cx="8221362" cy="3657600"/>
          </a:xfrm>
          <a:prstGeom prst="rect">
            <a:avLst/>
          </a:prstGeom>
        </p:spPr>
        <p:txBody>
          <a:bodyPr lIns="0" tIns="0" rIns="0" bIns="0" anchor="t" anchorCtr="0"/>
          <a:lstStyle>
            <a:lvl1pPr>
              <a:defRPr lang="en-US" sz="8000" b="1" i="0" kern="0" baseline="0" dirty="0">
                <a:solidFill>
                  <a:schemeClr val="tx2"/>
                </a:solidFill>
                <a:latin typeface="Montserrat ExtraBold" pitchFamily="2" charset="77"/>
                <a:ea typeface="Verdana" panose="020B0604030504040204" pitchFamily="34" charset="0"/>
                <a:cs typeface="Verdana" panose="020B0604030504040204" pitchFamily="34" charset="0"/>
              </a:defRPr>
            </a:lvl1pPr>
          </a:lstStyle>
          <a:p>
            <a:r>
              <a:rPr lang="en-US" dirty="0"/>
              <a:t>TITLE</a:t>
            </a:r>
          </a:p>
        </p:txBody>
      </p:sp>
      <p:sp>
        <p:nvSpPr>
          <p:cNvPr id="6" name="Text Placeholder 6">
            <a:extLst>
              <a:ext uri="{FF2B5EF4-FFF2-40B4-BE49-F238E27FC236}">
                <a16:creationId xmlns:a16="http://schemas.microsoft.com/office/drawing/2014/main" id="{2306AFB2-11E2-4803-BD5C-44DA6A23C4DC}"/>
              </a:ext>
            </a:extLst>
          </p:cNvPr>
          <p:cNvSpPr>
            <a:spLocks noGrp="1"/>
          </p:cNvSpPr>
          <p:nvPr>
            <p:ph type="body" sz="quarter" idx="12" hasCustomPrompt="1"/>
          </p:nvPr>
        </p:nvSpPr>
        <p:spPr>
          <a:xfrm>
            <a:off x="9454896" y="7362826"/>
            <a:ext cx="4692028" cy="1360760"/>
          </a:xfrm>
          <a:prstGeom prst="rect">
            <a:avLst/>
          </a:prstGeom>
        </p:spPr>
        <p:txBody>
          <a:bodyPr lIns="0" tIns="0" rIns="0" bIns="0"/>
          <a:lstStyle>
            <a:lvl1pPr>
              <a:lnSpc>
                <a:spcPct val="110000"/>
              </a:lnSpc>
              <a:defRPr sz="2400" b="0" i="0">
                <a:solidFill>
                  <a:schemeClr val="tx2"/>
                </a:solidFill>
                <a:latin typeface="Montserrat" pitchFamily="2" charset="77"/>
              </a:defRPr>
            </a:lvl1pPr>
          </a:lstStyle>
          <a:p>
            <a:pPr lvl="0"/>
            <a:r>
              <a:rPr lang="en-US" dirty="0"/>
              <a:t>Presenter Name (Bold This)</a:t>
            </a:r>
            <a:br>
              <a:rPr lang="en-US" dirty="0"/>
            </a:br>
            <a:r>
              <a:rPr lang="en-US" dirty="0"/>
              <a:t>Presenter Title</a:t>
            </a:r>
          </a:p>
        </p:txBody>
      </p:sp>
      <p:sp>
        <p:nvSpPr>
          <p:cNvPr id="7" name="Text Placeholder 6">
            <a:extLst>
              <a:ext uri="{FF2B5EF4-FFF2-40B4-BE49-F238E27FC236}">
                <a16:creationId xmlns:a16="http://schemas.microsoft.com/office/drawing/2014/main" id="{23AA630E-EA3E-46B1-04FC-7B309D101609}"/>
              </a:ext>
            </a:extLst>
          </p:cNvPr>
          <p:cNvSpPr>
            <a:spLocks noGrp="1"/>
          </p:cNvSpPr>
          <p:nvPr>
            <p:ph type="body" sz="quarter" idx="13" hasCustomPrompt="1"/>
          </p:nvPr>
        </p:nvSpPr>
        <p:spPr>
          <a:xfrm>
            <a:off x="14378153" y="7362826"/>
            <a:ext cx="3342290" cy="1360760"/>
          </a:xfrm>
          <a:prstGeom prst="rect">
            <a:avLst/>
          </a:prstGeom>
        </p:spPr>
        <p:txBody>
          <a:bodyPr lIns="0" tIns="0" rIns="0" bIns="0"/>
          <a:lstStyle>
            <a:lvl1pPr algn="r">
              <a:lnSpc>
                <a:spcPct val="110000"/>
              </a:lnSpc>
              <a:defRPr sz="2400" b="0" i="0">
                <a:solidFill>
                  <a:schemeClr val="tx2"/>
                </a:solidFill>
                <a:latin typeface="Montserrat" pitchFamily="2" charset="77"/>
              </a:defRPr>
            </a:lvl1pPr>
          </a:lstStyle>
          <a:p>
            <a:pPr lvl="0"/>
            <a:r>
              <a:rPr lang="en-US" dirty="0"/>
              <a:t>Date</a:t>
            </a:r>
          </a:p>
        </p:txBody>
      </p:sp>
      <p:pic>
        <p:nvPicPr>
          <p:cNvPr id="8" name="Picture 7">
            <a:extLst>
              <a:ext uri="{FF2B5EF4-FFF2-40B4-BE49-F238E27FC236}">
                <a16:creationId xmlns:a16="http://schemas.microsoft.com/office/drawing/2014/main" id="{B69AC2C6-4481-1C52-CB85-537E41CB06A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77031" y="9273559"/>
            <a:ext cx="4015954" cy="918758"/>
          </a:xfrm>
          <a:prstGeom prst="rect">
            <a:avLst/>
          </a:prstGeom>
        </p:spPr>
      </p:pic>
    </p:spTree>
    <p:extLst>
      <p:ext uri="{BB962C8B-B14F-4D97-AF65-F5344CB8AC3E}">
        <p14:creationId xmlns:p14="http://schemas.microsoft.com/office/powerpoint/2010/main" val="1046148004"/>
      </p:ext>
    </p:extLst>
  </p:cSld>
  <p:clrMapOvr>
    <a:masterClrMapping/>
  </p:clrMapOvr>
  <p:extLst>
    <p:ext uri="{DCECCB84-F9BA-43D5-87BE-67443E8EF086}">
      <p15:sldGuideLst xmlns:p15="http://schemas.microsoft.com/office/powerpoint/2012/main">
        <p15:guide id="2" pos="288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46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6963A64-C296-288D-F9AF-F653A6E57132}"/>
              </a:ext>
            </a:extLst>
          </p:cNvPr>
          <p:cNvSpPr/>
          <p:nvPr/>
        </p:nvSpPr>
        <p:spPr>
          <a:xfrm>
            <a:off x="0" y="1334531"/>
            <a:ext cx="18288000" cy="8952470"/>
          </a:xfrm>
          <a:prstGeom prst="rect">
            <a:avLst/>
          </a:prstGeom>
          <a:gradFill>
            <a:gsLst>
              <a:gs pos="0">
                <a:schemeClr val="tx2"/>
              </a:gs>
              <a:gs pos="100000">
                <a:schemeClr val="accent1"/>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5" name="Rectangle 14">
            <a:extLst>
              <a:ext uri="{FF2B5EF4-FFF2-40B4-BE49-F238E27FC236}">
                <a16:creationId xmlns:a16="http://schemas.microsoft.com/office/drawing/2014/main" id="{AF6A9181-E0F2-1390-2E44-98A9B3FF8FEB}"/>
              </a:ext>
            </a:extLst>
          </p:cNvPr>
          <p:cNvSpPr/>
          <p:nvPr/>
        </p:nvSpPr>
        <p:spPr>
          <a:xfrm>
            <a:off x="609602" y="3009900"/>
            <a:ext cx="5486400" cy="6172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6" name="Rectangle 15">
            <a:extLst>
              <a:ext uri="{FF2B5EF4-FFF2-40B4-BE49-F238E27FC236}">
                <a16:creationId xmlns:a16="http://schemas.microsoft.com/office/drawing/2014/main" id="{C2791160-85DF-BFC1-1787-9CB3F69F0E00}"/>
              </a:ext>
            </a:extLst>
          </p:cNvPr>
          <p:cNvSpPr/>
          <p:nvPr/>
        </p:nvSpPr>
        <p:spPr>
          <a:xfrm>
            <a:off x="6400802" y="3009900"/>
            <a:ext cx="5486400" cy="6172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8" name="Rectangle 17">
            <a:extLst>
              <a:ext uri="{FF2B5EF4-FFF2-40B4-BE49-F238E27FC236}">
                <a16:creationId xmlns:a16="http://schemas.microsoft.com/office/drawing/2014/main" id="{CD72665D-65F5-0E1E-9F8D-B7F6310DD613}"/>
              </a:ext>
            </a:extLst>
          </p:cNvPr>
          <p:cNvSpPr/>
          <p:nvPr/>
        </p:nvSpPr>
        <p:spPr>
          <a:xfrm>
            <a:off x="12192000" y="3009900"/>
            <a:ext cx="5486400" cy="6172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1" name="object 2">
            <a:extLst>
              <a:ext uri="{FF2B5EF4-FFF2-40B4-BE49-F238E27FC236}">
                <a16:creationId xmlns:a16="http://schemas.microsoft.com/office/drawing/2014/main" id="{4A25079F-00D3-1F51-FF68-FA5A29BA25F8}"/>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bg1"/>
                </a:solidFill>
                <a:latin typeface="Montserrat" pitchFamily="2" charset="77"/>
                <a:ea typeface="+mn-ea"/>
                <a:cs typeface="Calibri" panose="020F0502020204030204" pitchFamily="34" charset="0"/>
              </a:rPr>
              <a:t>© 2026 New Hampshire Housing</a:t>
            </a:r>
            <a:endParaRPr sz="1400" b="0" i="0" kern="1200" spc="0" baseline="0" dirty="0">
              <a:solidFill>
                <a:schemeClr val="bg1"/>
              </a:solidFill>
              <a:latin typeface="Montserrat" pitchFamily="2" charset="77"/>
              <a:ea typeface="+mn-ea"/>
              <a:cs typeface="Calibri" panose="020F0502020204030204" pitchFamily="34" charset="0"/>
            </a:endParaRPr>
          </a:p>
        </p:txBody>
      </p:sp>
      <p:sp>
        <p:nvSpPr>
          <p:cNvPr id="12" name="object 2">
            <a:extLst>
              <a:ext uri="{FF2B5EF4-FFF2-40B4-BE49-F238E27FC236}">
                <a16:creationId xmlns:a16="http://schemas.microsoft.com/office/drawing/2014/main" id="{4B8327BB-0B05-70AB-65E4-2E270ABA5988}"/>
              </a:ext>
            </a:extLst>
          </p:cNvPr>
          <p:cNvSpPr txBox="1"/>
          <p:nvPr/>
        </p:nvSpPr>
        <p:spPr>
          <a:xfrm>
            <a:off x="17041982" y="9638496"/>
            <a:ext cx="636692"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fld id="{43E3A36C-3F67-9549-845D-7CE804C97367}" type="slidenum">
              <a:rPr lang="en-US" sz="1400" b="1" i="0" kern="1200" spc="0" baseline="0" smtClean="0">
                <a:solidFill>
                  <a:schemeClr val="bg1"/>
                </a:solidFill>
                <a:latin typeface="Montserrat" pitchFamily="2" charset="77"/>
                <a:ea typeface="+mn-ea"/>
                <a:cs typeface="Calibri" panose="020F0502020204030204" pitchFamily="34" charset="0"/>
              </a:rPr>
              <a:pPr marL="0" algn="r" defTabSz="831556" rtl="0" eaLnBrk="1" latinLnBrk="0" hangingPunct="1">
                <a:lnSpc>
                  <a:spcPct val="100000"/>
                </a:lnSpc>
                <a:spcBef>
                  <a:spcPts val="0"/>
                </a:spcBef>
                <a:tabLst>
                  <a:tab pos="1796506" algn="l"/>
                </a:tabLst>
              </a:pPr>
              <a:t>‹#›</a:t>
            </a:fld>
            <a:endParaRPr sz="1400" b="1" i="0" kern="1200" spc="0" baseline="0" dirty="0">
              <a:solidFill>
                <a:schemeClr val="bg1"/>
              </a:solidFill>
              <a:latin typeface="Montserrat" pitchFamily="2" charset="77"/>
              <a:ea typeface="+mn-ea"/>
              <a:cs typeface="Calibri" panose="020F0502020204030204" pitchFamily="34" charset="0"/>
            </a:endParaRPr>
          </a:p>
        </p:txBody>
      </p:sp>
      <p:sp>
        <p:nvSpPr>
          <p:cNvPr id="3" name="Title 1">
            <a:extLst>
              <a:ext uri="{FF2B5EF4-FFF2-40B4-BE49-F238E27FC236}">
                <a16:creationId xmlns:a16="http://schemas.microsoft.com/office/drawing/2014/main" id="{7E9E9E2C-2C8E-3DDC-6E7F-88D9A0A8A244}"/>
              </a:ext>
            </a:extLst>
          </p:cNvPr>
          <p:cNvSpPr>
            <a:spLocks noGrp="1"/>
          </p:cNvSpPr>
          <p:nvPr>
            <p:ph type="title" hasCustomPrompt="1"/>
          </p:nvPr>
        </p:nvSpPr>
        <p:spPr>
          <a:xfrm>
            <a:off x="609600" y="1647569"/>
            <a:ext cx="17068800" cy="922638"/>
          </a:xfrm>
          <a:prstGeom prst="rect">
            <a:avLst/>
          </a:prstGeom>
        </p:spPr>
        <p:txBody>
          <a:bodyPr vert="horz" lIns="0" tIns="0" rIns="0" bIns="0" anchor="t" anchorCtr="0"/>
          <a:lstStyle>
            <a:lvl1pPr>
              <a:lnSpc>
                <a:spcPct val="114000"/>
              </a:lnSpc>
              <a:defRPr lang="en-US" sz="4800" b="0" i="0" kern="0" baseline="0" dirty="0">
                <a:solidFill>
                  <a:schemeClr val="bg1"/>
                </a:solidFill>
                <a:latin typeface="Montserrat Light" pitchFamily="2" charset="77"/>
                <a:ea typeface="Verdana" panose="020B0604030504040204" pitchFamily="34" charset="0"/>
                <a:cs typeface="Verdana" panose="020B0604030504040204" pitchFamily="34" charset="0"/>
              </a:defRPr>
            </a:lvl1pPr>
          </a:lstStyle>
          <a:p>
            <a:r>
              <a:rPr lang="en-US" dirty="0"/>
              <a:t>AGENDA</a:t>
            </a:r>
          </a:p>
        </p:txBody>
      </p:sp>
      <p:sp>
        <p:nvSpPr>
          <p:cNvPr id="6" name="Text Placeholder 18">
            <a:extLst>
              <a:ext uri="{FF2B5EF4-FFF2-40B4-BE49-F238E27FC236}">
                <a16:creationId xmlns:a16="http://schemas.microsoft.com/office/drawing/2014/main" id="{B88EA9E5-6671-EADB-3B67-10A80902F409}"/>
              </a:ext>
            </a:extLst>
          </p:cNvPr>
          <p:cNvSpPr>
            <a:spLocks noGrp="1"/>
          </p:cNvSpPr>
          <p:nvPr>
            <p:ph type="body" sz="quarter" idx="12" hasCustomPrompt="1"/>
          </p:nvPr>
        </p:nvSpPr>
        <p:spPr>
          <a:xfrm>
            <a:off x="609600" y="3031524"/>
            <a:ext cx="5486400" cy="1718276"/>
          </a:xfrm>
          <a:prstGeom prst="rect">
            <a:avLst/>
          </a:prstGeom>
          <a:noFill/>
        </p:spPr>
        <p:txBody>
          <a:bodyPr lIns="685800" tIns="128016" rIns="91440" bIns="91440"/>
          <a:lstStyle>
            <a:lvl1pPr marL="0" marR="0" indent="0" defTabSz="1828800" eaLnBrk="1" fontAlgn="auto" latinLnBrk="0" hangingPunct="1">
              <a:lnSpc>
                <a:spcPts val="4798"/>
              </a:lnSpc>
              <a:spcBef>
                <a:spcPts val="0"/>
              </a:spcBef>
              <a:spcAft>
                <a:spcPts val="0"/>
              </a:spcAft>
              <a:buClr>
                <a:schemeClr val="tx2"/>
              </a:buClr>
              <a:buSzTx/>
              <a:buFont typeface="Arial" panose="020B0604020202020204" pitchFamily="34" charset="0"/>
              <a:buNone/>
              <a:tabLst/>
              <a:defRPr lang="en-US" sz="2800" b="1" i="0" kern="1200" spc="160" baseline="0" dirty="0" smtClean="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571500" lvl="0" indent="-571500" eaLnBrk="1" hangingPunct="1">
              <a:lnSpc>
                <a:spcPts val="4798"/>
              </a:lnSpc>
              <a:spcBef>
                <a:spcPts val="0"/>
              </a:spcBef>
            </a:pPr>
            <a:r>
              <a:rPr lang="en-US" dirty="0"/>
              <a:t>TOPIC/ITEM 1</a:t>
            </a:r>
          </a:p>
        </p:txBody>
      </p:sp>
      <p:sp>
        <p:nvSpPr>
          <p:cNvPr id="10" name="Text Placeholder 18">
            <a:extLst>
              <a:ext uri="{FF2B5EF4-FFF2-40B4-BE49-F238E27FC236}">
                <a16:creationId xmlns:a16="http://schemas.microsoft.com/office/drawing/2014/main" id="{77EAD244-0D6B-88A4-22F9-C3BC7478FA41}"/>
              </a:ext>
            </a:extLst>
          </p:cNvPr>
          <p:cNvSpPr>
            <a:spLocks noGrp="1"/>
          </p:cNvSpPr>
          <p:nvPr>
            <p:ph type="body" sz="quarter" idx="13" hasCustomPrompt="1"/>
          </p:nvPr>
        </p:nvSpPr>
        <p:spPr>
          <a:xfrm>
            <a:off x="6400802" y="3031524"/>
            <a:ext cx="5486400" cy="1719072"/>
          </a:xfrm>
          <a:prstGeom prst="rect">
            <a:avLst/>
          </a:prstGeom>
          <a:noFill/>
        </p:spPr>
        <p:txBody>
          <a:bodyPr lIns="685800" tIns="128016" rIns="91440" bIns="91440"/>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None/>
            </a:pPr>
            <a:r>
              <a:rPr lang="en-US" dirty="0"/>
              <a:t>TOPIC/ITEM 2</a:t>
            </a:r>
          </a:p>
        </p:txBody>
      </p:sp>
      <p:sp>
        <p:nvSpPr>
          <p:cNvPr id="13" name="Text Placeholder 18">
            <a:extLst>
              <a:ext uri="{FF2B5EF4-FFF2-40B4-BE49-F238E27FC236}">
                <a16:creationId xmlns:a16="http://schemas.microsoft.com/office/drawing/2014/main" id="{5115959F-610C-71E9-F3E5-A43002F49B61}"/>
              </a:ext>
            </a:extLst>
          </p:cNvPr>
          <p:cNvSpPr>
            <a:spLocks noGrp="1"/>
          </p:cNvSpPr>
          <p:nvPr>
            <p:ph type="body" sz="quarter" idx="14" hasCustomPrompt="1"/>
          </p:nvPr>
        </p:nvSpPr>
        <p:spPr>
          <a:xfrm>
            <a:off x="12192000" y="3031524"/>
            <a:ext cx="5486400" cy="1718276"/>
          </a:xfrm>
          <a:prstGeom prst="rect">
            <a:avLst/>
          </a:prstGeom>
          <a:noFill/>
        </p:spPr>
        <p:txBody>
          <a:bodyPr lIns="685800" tIns="128016" rIns="91440" bIns="91440"/>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None/>
            </a:pPr>
            <a:r>
              <a:rPr lang="en-US" dirty="0"/>
              <a:t>TOPIC/ITEM 2</a:t>
            </a:r>
          </a:p>
        </p:txBody>
      </p:sp>
      <p:sp>
        <p:nvSpPr>
          <p:cNvPr id="5" name="Text Placeholder 4">
            <a:extLst>
              <a:ext uri="{FF2B5EF4-FFF2-40B4-BE49-F238E27FC236}">
                <a16:creationId xmlns:a16="http://schemas.microsoft.com/office/drawing/2014/main" id="{B8775B82-DCB3-593E-9855-F97B5B68710F}"/>
              </a:ext>
            </a:extLst>
          </p:cNvPr>
          <p:cNvSpPr>
            <a:spLocks noGrp="1"/>
          </p:cNvSpPr>
          <p:nvPr>
            <p:ph type="body" sz="quarter" idx="18" hasCustomPrompt="1"/>
          </p:nvPr>
        </p:nvSpPr>
        <p:spPr>
          <a:xfrm>
            <a:off x="609601" y="5143500"/>
            <a:ext cx="5492750" cy="4038600"/>
          </a:xfrm>
          <a:prstGeom prst="rect">
            <a:avLst/>
          </a:prstGeom>
          <a:noFill/>
        </p:spPr>
        <p:txBody>
          <a:bodyPr/>
          <a:lstStyle>
            <a:lvl1pPr>
              <a:lnSpc>
                <a:spcPct val="114000"/>
              </a:lnSpc>
              <a:defRPr lang="en-US" sz="2400" b="0" i="0" dirty="0">
                <a:solidFill>
                  <a:srgbClr val="000000"/>
                </a:solidFill>
                <a:effectLst/>
                <a:latin typeface="Open Sans" panose="020B0606030504020204" pitchFamily="34" charset="0"/>
                <a:ea typeface="+mn-ea"/>
                <a:cs typeface="+mn-cs"/>
              </a:defRPr>
            </a:lvl1pPr>
            <a:lvl2pPr>
              <a:defRPr sz="2400" b="0" i="0">
                <a:latin typeface="Montserrat" pitchFamily="2" charset="77"/>
              </a:defRPr>
            </a:lvl2pPr>
            <a:lvl3pPr>
              <a:defRPr sz="2400" b="0" i="0">
                <a:latin typeface="Montserrat" pitchFamily="2" charset="77"/>
              </a:defRPr>
            </a:lvl3pPr>
            <a:lvl4pPr>
              <a:defRPr sz="2400" b="0" i="0">
                <a:latin typeface="Montserrat" pitchFamily="2" charset="77"/>
              </a:defRPr>
            </a:lvl4pPr>
            <a:lvl5pPr>
              <a:defRPr sz="2400" b="0" i="0">
                <a:latin typeface="Montserrat" pitchFamily="2" charset="77"/>
              </a:defRPr>
            </a:lvl5pPr>
          </a:lstStyle>
          <a:p>
            <a:pPr marL="0" lvl="0" eaLnBrk="1" hangingPunct="1">
              <a:lnSpc>
                <a:spcPct val="114000"/>
              </a:lnSpc>
            </a:pPr>
            <a:r>
              <a:rPr lang="en-US" b="0" i="0" dirty="0">
                <a:solidFill>
                  <a:srgbClr val="000000"/>
                </a:solidFill>
                <a:effectLst/>
                <a:latin typeface="Open Sans" panose="020B0606030504020204" pitchFamily="34" charset="0"/>
              </a:rPr>
              <a:t>Lorem ipsum dolor sit </a:t>
            </a:r>
            <a:r>
              <a:rPr lang="en-US" b="0" i="0" dirty="0" err="1">
                <a:solidFill>
                  <a:srgbClr val="000000"/>
                </a:solidFill>
                <a:effectLst/>
                <a:latin typeface="Open Sans" panose="020B0606030504020204" pitchFamily="34" charset="0"/>
              </a:rPr>
              <a:t>amet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consectetur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adipiscing</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Nullam</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pellentesque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erat</a:t>
            </a:r>
            <a:r>
              <a:rPr lang="en-US" b="0" i="0" dirty="0">
                <a:solidFill>
                  <a:srgbClr val="000000"/>
                </a:solidFill>
                <a:effectLst/>
                <a:latin typeface="Open Sans" panose="020B0606030504020204" pitchFamily="34" charset="0"/>
              </a:rPr>
              <a:t> vel </a:t>
            </a:r>
            <a:r>
              <a:rPr lang="en-US" b="0" i="0" dirty="0" err="1">
                <a:solidFill>
                  <a:srgbClr val="000000"/>
                </a:solidFill>
                <a:effectLst/>
                <a:latin typeface="Open Sans" panose="020B0606030504020204" pitchFamily="34" charset="0"/>
              </a:rPr>
              <a:t>turpis</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euismod</a:t>
            </a:r>
            <a:r>
              <a:rPr lang="en-US" b="0" i="0" dirty="0">
                <a:solidFill>
                  <a:srgbClr val="000000"/>
                </a:solidFill>
                <a:effectLst/>
                <a:latin typeface="Open Sans" panose="020B0606030504020204" pitchFamily="34" charset="0"/>
              </a:rPr>
              <a:t> vestibulum.</a:t>
            </a:r>
            <a:endParaRPr lang="en-US" dirty="0"/>
          </a:p>
        </p:txBody>
      </p:sp>
      <p:sp>
        <p:nvSpPr>
          <p:cNvPr id="7" name="Text Placeholder 4">
            <a:extLst>
              <a:ext uri="{FF2B5EF4-FFF2-40B4-BE49-F238E27FC236}">
                <a16:creationId xmlns:a16="http://schemas.microsoft.com/office/drawing/2014/main" id="{19E0779A-A1E1-9CD2-A96E-1ACF4701ACB4}"/>
              </a:ext>
            </a:extLst>
          </p:cNvPr>
          <p:cNvSpPr>
            <a:spLocks noGrp="1"/>
          </p:cNvSpPr>
          <p:nvPr>
            <p:ph type="body" sz="quarter" idx="19" hasCustomPrompt="1"/>
          </p:nvPr>
        </p:nvSpPr>
        <p:spPr>
          <a:xfrm>
            <a:off x="6400801" y="5143500"/>
            <a:ext cx="5492750" cy="4038600"/>
          </a:xfrm>
          <a:prstGeom prst="rect">
            <a:avLst/>
          </a:prstGeom>
          <a:noFill/>
        </p:spPr>
        <p:txBody>
          <a:bodyPr/>
          <a:lstStyle>
            <a:lvl1pPr>
              <a:lnSpc>
                <a:spcPct val="114000"/>
              </a:lnSpc>
              <a:defRPr lang="en-US" sz="2400" b="0" i="0" dirty="0">
                <a:solidFill>
                  <a:srgbClr val="000000"/>
                </a:solidFill>
                <a:effectLst/>
                <a:latin typeface="Open Sans" panose="020B0606030504020204" pitchFamily="34" charset="0"/>
                <a:ea typeface="+mn-ea"/>
                <a:cs typeface="+mn-cs"/>
              </a:defRPr>
            </a:lvl1pPr>
            <a:lvl2pPr>
              <a:defRPr sz="2400" b="0" i="0">
                <a:latin typeface="Montserrat" pitchFamily="2" charset="77"/>
              </a:defRPr>
            </a:lvl2pPr>
            <a:lvl3pPr>
              <a:defRPr sz="2400" b="0" i="0">
                <a:latin typeface="Montserrat" pitchFamily="2" charset="77"/>
              </a:defRPr>
            </a:lvl3pPr>
            <a:lvl4pPr>
              <a:defRPr sz="2400" b="0" i="0">
                <a:latin typeface="Montserrat" pitchFamily="2" charset="77"/>
              </a:defRPr>
            </a:lvl4pPr>
            <a:lvl5pPr>
              <a:defRPr sz="2400" b="0" i="0">
                <a:latin typeface="Montserrat" pitchFamily="2" charset="77"/>
              </a:defRPr>
            </a:lvl5pPr>
          </a:lstStyle>
          <a:p>
            <a:pPr marL="0" lvl="0" eaLnBrk="1" hangingPunct="1">
              <a:lnSpc>
                <a:spcPct val="114000"/>
              </a:lnSpc>
            </a:pPr>
            <a:r>
              <a:rPr lang="en-US" b="0" i="0" dirty="0">
                <a:solidFill>
                  <a:srgbClr val="000000"/>
                </a:solidFill>
                <a:effectLst/>
                <a:latin typeface="Open Sans" panose="020B0606030504020204" pitchFamily="34" charset="0"/>
              </a:rPr>
              <a:t>Lorem ipsum dolor sit </a:t>
            </a:r>
            <a:r>
              <a:rPr lang="en-US" b="0" i="0" dirty="0" err="1">
                <a:solidFill>
                  <a:srgbClr val="000000"/>
                </a:solidFill>
                <a:effectLst/>
                <a:latin typeface="Open Sans" panose="020B0606030504020204" pitchFamily="34" charset="0"/>
              </a:rPr>
              <a:t>amet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consectetur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adipiscing</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Nullam</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pellentesque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erat</a:t>
            </a:r>
            <a:r>
              <a:rPr lang="en-US" b="0" i="0" dirty="0">
                <a:solidFill>
                  <a:srgbClr val="000000"/>
                </a:solidFill>
                <a:effectLst/>
                <a:latin typeface="Open Sans" panose="020B0606030504020204" pitchFamily="34" charset="0"/>
              </a:rPr>
              <a:t> vel </a:t>
            </a:r>
            <a:r>
              <a:rPr lang="en-US" b="0" i="0" dirty="0" err="1">
                <a:solidFill>
                  <a:srgbClr val="000000"/>
                </a:solidFill>
                <a:effectLst/>
                <a:latin typeface="Open Sans" panose="020B0606030504020204" pitchFamily="34" charset="0"/>
              </a:rPr>
              <a:t>turpis</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euismod</a:t>
            </a:r>
            <a:r>
              <a:rPr lang="en-US" b="0" i="0" dirty="0">
                <a:solidFill>
                  <a:srgbClr val="000000"/>
                </a:solidFill>
                <a:effectLst/>
                <a:latin typeface="Open Sans" panose="020B0606030504020204" pitchFamily="34" charset="0"/>
              </a:rPr>
              <a:t> vestibulum.</a:t>
            </a:r>
            <a:endParaRPr lang="en-US" dirty="0"/>
          </a:p>
        </p:txBody>
      </p:sp>
      <p:sp>
        <p:nvSpPr>
          <p:cNvPr id="8" name="Text Placeholder 4">
            <a:extLst>
              <a:ext uri="{FF2B5EF4-FFF2-40B4-BE49-F238E27FC236}">
                <a16:creationId xmlns:a16="http://schemas.microsoft.com/office/drawing/2014/main" id="{2F397748-C123-011A-C803-7B72AB3423D3}"/>
              </a:ext>
            </a:extLst>
          </p:cNvPr>
          <p:cNvSpPr>
            <a:spLocks noGrp="1"/>
          </p:cNvSpPr>
          <p:nvPr>
            <p:ph type="body" sz="quarter" idx="20" hasCustomPrompt="1"/>
          </p:nvPr>
        </p:nvSpPr>
        <p:spPr>
          <a:xfrm>
            <a:off x="12192001" y="5143500"/>
            <a:ext cx="5492750" cy="4038600"/>
          </a:xfrm>
          <a:prstGeom prst="rect">
            <a:avLst/>
          </a:prstGeom>
          <a:noFill/>
        </p:spPr>
        <p:txBody>
          <a:bodyPr/>
          <a:lstStyle>
            <a:lvl1pPr>
              <a:lnSpc>
                <a:spcPct val="114000"/>
              </a:lnSpc>
              <a:defRPr lang="en-US" sz="2400" b="0" i="0" dirty="0">
                <a:solidFill>
                  <a:srgbClr val="000000"/>
                </a:solidFill>
                <a:effectLst/>
                <a:latin typeface="Open Sans" panose="020B0606030504020204" pitchFamily="34" charset="0"/>
                <a:ea typeface="+mn-ea"/>
                <a:cs typeface="+mn-cs"/>
              </a:defRPr>
            </a:lvl1pPr>
            <a:lvl2pPr>
              <a:defRPr sz="2400" b="0" i="0">
                <a:latin typeface="Montserrat" pitchFamily="2" charset="77"/>
              </a:defRPr>
            </a:lvl2pPr>
            <a:lvl3pPr>
              <a:defRPr sz="2400" b="0" i="0">
                <a:latin typeface="Montserrat" pitchFamily="2" charset="77"/>
              </a:defRPr>
            </a:lvl3pPr>
            <a:lvl4pPr>
              <a:defRPr sz="2400" b="0" i="0">
                <a:latin typeface="Montserrat" pitchFamily="2" charset="77"/>
              </a:defRPr>
            </a:lvl4pPr>
            <a:lvl5pPr>
              <a:defRPr sz="2400" b="0" i="0">
                <a:latin typeface="Montserrat" pitchFamily="2" charset="77"/>
              </a:defRPr>
            </a:lvl5pPr>
          </a:lstStyle>
          <a:p>
            <a:pPr marL="0" lvl="0" eaLnBrk="1" hangingPunct="1">
              <a:lnSpc>
                <a:spcPct val="114000"/>
              </a:lnSpc>
            </a:pPr>
            <a:r>
              <a:rPr lang="en-US" b="0" i="0" dirty="0">
                <a:solidFill>
                  <a:srgbClr val="000000"/>
                </a:solidFill>
                <a:effectLst/>
                <a:latin typeface="Open Sans" panose="020B0606030504020204" pitchFamily="34" charset="0"/>
              </a:rPr>
              <a:t>Lorem ipsum dolor sit </a:t>
            </a:r>
            <a:r>
              <a:rPr lang="en-US" b="0" i="0" dirty="0" err="1">
                <a:solidFill>
                  <a:srgbClr val="000000"/>
                </a:solidFill>
                <a:effectLst/>
                <a:latin typeface="Open Sans" panose="020B0606030504020204" pitchFamily="34" charset="0"/>
              </a:rPr>
              <a:t>amet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consectetur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adipiscing</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Nullam</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pellentesque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erat</a:t>
            </a:r>
            <a:r>
              <a:rPr lang="en-US" b="0" i="0" dirty="0">
                <a:solidFill>
                  <a:srgbClr val="000000"/>
                </a:solidFill>
                <a:effectLst/>
                <a:latin typeface="Open Sans" panose="020B0606030504020204" pitchFamily="34" charset="0"/>
              </a:rPr>
              <a:t> vel </a:t>
            </a:r>
            <a:r>
              <a:rPr lang="en-US" b="0" i="0" dirty="0" err="1">
                <a:solidFill>
                  <a:srgbClr val="000000"/>
                </a:solidFill>
                <a:effectLst/>
                <a:latin typeface="Open Sans" panose="020B0606030504020204" pitchFamily="34" charset="0"/>
              </a:rPr>
              <a:t>turpis</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euismod</a:t>
            </a:r>
            <a:r>
              <a:rPr lang="en-US" b="0" i="0" dirty="0">
                <a:solidFill>
                  <a:srgbClr val="000000"/>
                </a:solidFill>
                <a:effectLst/>
                <a:latin typeface="Open Sans" panose="020B0606030504020204" pitchFamily="34" charset="0"/>
              </a:rPr>
              <a:t> vestibulum.</a:t>
            </a:r>
            <a:endParaRPr lang="en-US" dirty="0"/>
          </a:p>
        </p:txBody>
      </p:sp>
      <p:sp>
        <p:nvSpPr>
          <p:cNvPr id="2" name="Rectangle 1">
            <a:extLst>
              <a:ext uri="{FF2B5EF4-FFF2-40B4-BE49-F238E27FC236}">
                <a16:creationId xmlns:a16="http://schemas.microsoft.com/office/drawing/2014/main" id="{E3883990-B7CF-CA0D-354A-8C498E41801C}"/>
              </a:ext>
            </a:extLst>
          </p:cNvPr>
          <p:cNvSpPr/>
          <p:nvPr/>
        </p:nvSpPr>
        <p:spPr>
          <a:xfrm>
            <a:off x="609600" y="3009900"/>
            <a:ext cx="1179328" cy="117932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1</a:t>
            </a:r>
          </a:p>
        </p:txBody>
      </p:sp>
      <p:sp>
        <p:nvSpPr>
          <p:cNvPr id="14" name="Rectangle 13">
            <a:extLst>
              <a:ext uri="{FF2B5EF4-FFF2-40B4-BE49-F238E27FC236}">
                <a16:creationId xmlns:a16="http://schemas.microsoft.com/office/drawing/2014/main" id="{2D641413-C580-68F2-35DE-419CC05634C1}"/>
              </a:ext>
            </a:extLst>
          </p:cNvPr>
          <p:cNvSpPr/>
          <p:nvPr/>
        </p:nvSpPr>
        <p:spPr>
          <a:xfrm>
            <a:off x="6400802" y="3009900"/>
            <a:ext cx="1179328" cy="117932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2</a:t>
            </a:r>
          </a:p>
        </p:txBody>
      </p:sp>
      <p:sp>
        <p:nvSpPr>
          <p:cNvPr id="17" name="Rectangle 16">
            <a:extLst>
              <a:ext uri="{FF2B5EF4-FFF2-40B4-BE49-F238E27FC236}">
                <a16:creationId xmlns:a16="http://schemas.microsoft.com/office/drawing/2014/main" id="{2BE06E36-78BE-3693-12A2-BA926E16FD53}"/>
              </a:ext>
            </a:extLst>
          </p:cNvPr>
          <p:cNvSpPr/>
          <p:nvPr/>
        </p:nvSpPr>
        <p:spPr>
          <a:xfrm>
            <a:off x="12192000" y="3009900"/>
            <a:ext cx="1179328" cy="117932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3</a:t>
            </a:r>
          </a:p>
        </p:txBody>
      </p:sp>
      <p:pic>
        <p:nvPicPr>
          <p:cNvPr id="19" name="Picture 18">
            <a:extLst>
              <a:ext uri="{FF2B5EF4-FFF2-40B4-BE49-F238E27FC236}">
                <a16:creationId xmlns:a16="http://schemas.microsoft.com/office/drawing/2014/main" id="{06167185-1BF6-4249-6D74-7EB74191B68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77031" y="9273559"/>
            <a:ext cx="4015954" cy="918758"/>
          </a:xfrm>
          <a:prstGeom prst="rect">
            <a:avLst/>
          </a:prstGeom>
        </p:spPr>
      </p:pic>
    </p:spTree>
    <p:extLst>
      <p:ext uri="{BB962C8B-B14F-4D97-AF65-F5344CB8AC3E}">
        <p14:creationId xmlns:p14="http://schemas.microsoft.com/office/powerpoint/2010/main" val="1626716993"/>
      </p:ext>
    </p:extLst>
  </p:cSld>
  <p:clrMapOvr>
    <a:masterClrMapping/>
  </p:clrMapOvr>
  <p:extLst>
    <p:ext uri="{DCECCB84-F9BA-43D5-87BE-67443E8EF086}">
      <p15:sldGuideLst xmlns:p15="http://schemas.microsoft.com/office/powerpoint/2012/main">
        <p15:guide id="2" pos="2880">
          <p15:clr>
            <a:srgbClr val="FBAE40"/>
          </p15:clr>
        </p15:guide>
        <p15:guide id="3" orient="horz" pos="94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47_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B23B92-6C5F-6DA1-56BF-A1809342F6EF}"/>
              </a:ext>
            </a:extLst>
          </p:cNvPr>
          <p:cNvSpPr/>
          <p:nvPr/>
        </p:nvSpPr>
        <p:spPr>
          <a:xfrm>
            <a:off x="0" y="1334531"/>
            <a:ext cx="18288000" cy="8952470"/>
          </a:xfrm>
          <a:prstGeom prst="rect">
            <a:avLst/>
          </a:prstGeom>
          <a:gradFill>
            <a:gsLst>
              <a:gs pos="0">
                <a:schemeClr val="tx2"/>
              </a:gs>
              <a:gs pos="100000">
                <a:schemeClr val="accent1"/>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1" name="Rectangle 20">
            <a:extLst>
              <a:ext uri="{FF2B5EF4-FFF2-40B4-BE49-F238E27FC236}">
                <a16:creationId xmlns:a16="http://schemas.microsoft.com/office/drawing/2014/main" id="{D4603650-BC82-7556-A5B4-997DEC62776F}"/>
              </a:ext>
            </a:extLst>
          </p:cNvPr>
          <p:cNvSpPr/>
          <p:nvPr/>
        </p:nvSpPr>
        <p:spPr>
          <a:xfrm>
            <a:off x="609601" y="3009900"/>
            <a:ext cx="8339326" cy="29260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2" name="Rectangle 21">
            <a:extLst>
              <a:ext uri="{FF2B5EF4-FFF2-40B4-BE49-F238E27FC236}">
                <a16:creationId xmlns:a16="http://schemas.microsoft.com/office/drawing/2014/main" id="{11F6DD22-F6C4-1739-B9E1-EE957D218339}"/>
              </a:ext>
            </a:extLst>
          </p:cNvPr>
          <p:cNvSpPr/>
          <p:nvPr/>
        </p:nvSpPr>
        <p:spPr>
          <a:xfrm>
            <a:off x="9296401" y="3009900"/>
            <a:ext cx="8339326" cy="29260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3" name="Rectangle 22">
            <a:extLst>
              <a:ext uri="{FF2B5EF4-FFF2-40B4-BE49-F238E27FC236}">
                <a16:creationId xmlns:a16="http://schemas.microsoft.com/office/drawing/2014/main" id="{68B6DE23-533D-0DD3-B3BF-BE4F807FCE9C}"/>
              </a:ext>
            </a:extLst>
          </p:cNvPr>
          <p:cNvSpPr/>
          <p:nvPr/>
        </p:nvSpPr>
        <p:spPr>
          <a:xfrm>
            <a:off x="609601" y="6275612"/>
            <a:ext cx="8339326" cy="29260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4" name="Rectangle 23">
            <a:extLst>
              <a:ext uri="{FF2B5EF4-FFF2-40B4-BE49-F238E27FC236}">
                <a16:creationId xmlns:a16="http://schemas.microsoft.com/office/drawing/2014/main" id="{32F24F59-F3A3-939F-C36F-AAC576BD9716}"/>
              </a:ext>
            </a:extLst>
          </p:cNvPr>
          <p:cNvSpPr/>
          <p:nvPr/>
        </p:nvSpPr>
        <p:spPr>
          <a:xfrm>
            <a:off x="9296401" y="6275612"/>
            <a:ext cx="8339326" cy="29260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1" name="object 2">
            <a:extLst>
              <a:ext uri="{FF2B5EF4-FFF2-40B4-BE49-F238E27FC236}">
                <a16:creationId xmlns:a16="http://schemas.microsoft.com/office/drawing/2014/main" id="{4A25079F-00D3-1F51-FF68-FA5A29BA25F8}"/>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bg1"/>
                </a:solidFill>
                <a:latin typeface="Montserrat" pitchFamily="2" charset="77"/>
                <a:ea typeface="+mn-ea"/>
                <a:cs typeface="Calibri" panose="020F0502020204030204" pitchFamily="34" charset="0"/>
              </a:rPr>
              <a:t>© 2026 New Hampshire Housing</a:t>
            </a:r>
            <a:endParaRPr sz="1400" b="0" i="0" kern="1200" spc="0" baseline="0" dirty="0">
              <a:solidFill>
                <a:schemeClr val="bg1"/>
              </a:solidFill>
              <a:latin typeface="Montserrat" pitchFamily="2" charset="77"/>
              <a:ea typeface="+mn-ea"/>
              <a:cs typeface="Calibri" panose="020F0502020204030204" pitchFamily="34" charset="0"/>
            </a:endParaRPr>
          </a:p>
        </p:txBody>
      </p:sp>
      <p:sp>
        <p:nvSpPr>
          <p:cNvPr id="12" name="object 2">
            <a:extLst>
              <a:ext uri="{FF2B5EF4-FFF2-40B4-BE49-F238E27FC236}">
                <a16:creationId xmlns:a16="http://schemas.microsoft.com/office/drawing/2014/main" id="{4B8327BB-0B05-70AB-65E4-2E270ABA5988}"/>
              </a:ext>
            </a:extLst>
          </p:cNvPr>
          <p:cNvSpPr txBox="1"/>
          <p:nvPr/>
        </p:nvSpPr>
        <p:spPr>
          <a:xfrm>
            <a:off x="17041982" y="9638496"/>
            <a:ext cx="636692"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fld id="{43E3A36C-3F67-9549-845D-7CE804C97367}" type="slidenum">
              <a:rPr lang="en-US" sz="1400" b="1" i="0" kern="1200" spc="0" baseline="0" smtClean="0">
                <a:solidFill>
                  <a:schemeClr val="bg1"/>
                </a:solidFill>
                <a:latin typeface="Montserrat" pitchFamily="2" charset="77"/>
                <a:ea typeface="+mn-ea"/>
                <a:cs typeface="Calibri" panose="020F0502020204030204" pitchFamily="34" charset="0"/>
              </a:rPr>
              <a:pPr marL="0" algn="r" defTabSz="831556" rtl="0" eaLnBrk="1" latinLnBrk="0" hangingPunct="1">
                <a:lnSpc>
                  <a:spcPct val="100000"/>
                </a:lnSpc>
                <a:spcBef>
                  <a:spcPts val="0"/>
                </a:spcBef>
                <a:tabLst>
                  <a:tab pos="1796506" algn="l"/>
                </a:tabLst>
              </a:pPr>
              <a:t>‹#›</a:t>
            </a:fld>
            <a:endParaRPr sz="1400" b="1" i="0" kern="1200" spc="0" baseline="0" dirty="0">
              <a:solidFill>
                <a:schemeClr val="bg1"/>
              </a:solidFill>
              <a:latin typeface="Montserrat" pitchFamily="2" charset="77"/>
              <a:ea typeface="+mn-ea"/>
              <a:cs typeface="Calibri" panose="020F0502020204030204" pitchFamily="34" charset="0"/>
            </a:endParaRPr>
          </a:p>
        </p:txBody>
      </p:sp>
      <p:sp>
        <p:nvSpPr>
          <p:cNvPr id="3" name="Title 1">
            <a:extLst>
              <a:ext uri="{FF2B5EF4-FFF2-40B4-BE49-F238E27FC236}">
                <a16:creationId xmlns:a16="http://schemas.microsoft.com/office/drawing/2014/main" id="{7E9E9E2C-2C8E-3DDC-6E7F-88D9A0A8A244}"/>
              </a:ext>
            </a:extLst>
          </p:cNvPr>
          <p:cNvSpPr>
            <a:spLocks noGrp="1"/>
          </p:cNvSpPr>
          <p:nvPr>
            <p:ph type="title" hasCustomPrompt="1"/>
          </p:nvPr>
        </p:nvSpPr>
        <p:spPr>
          <a:xfrm>
            <a:off x="609600" y="1647569"/>
            <a:ext cx="17068800" cy="922638"/>
          </a:xfrm>
          <a:prstGeom prst="rect">
            <a:avLst/>
          </a:prstGeom>
        </p:spPr>
        <p:txBody>
          <a:bodyPr vert="horz" lIns="0" tIns="0" rIns="0" bIns="0" anchor="t" anchorCtr="0"/>
          <a:lstStyle>
            <a:lvl1pPr>
              <a:lnSpc>
                <a:spcPct val="114000"/>
              </a:lnSpc>
              <a:defRPr lang="en-US" sz="4800" b="0" i="0" kern="0" baseline="0" dirty="0">
                <a:solidFill>
                  <a:schemeClr val="bg1"/>
                </a:solidFill>
                <a:latin typeface="Montserrat Light" pitchFamily="2" charset="77"/>
                <a:ea typeface="Verdana" panose="020B0604030504040204" pitchFamily="34" charset="0"/>
                <a:cs typeface="Verdana" panose="020B0604030504040204" pitchFamily="34" charset="0"/>
              </a:defRPr>
            </a:lvl1pPr>
          </a:lstStyle>
          <a:p>
            <a:r>
              <a:rPr lang="en-US" dirty="0"/>
              <a:t>AGENDA</a:t>
            </a:r>
          </a:p>
        </p:txBody>
      </p:sp>
      <p:sp>
        <p:nvSpPr>
          <p:cNvPr id="6" name="Text Placeholder 18">
            <a:extLst>
              <a:ext uri="{FF2B5EF4-FFF2-40B4-BE49-F238E27FC236}">
                <a16:creationId xmlns:a16="http://schemas.microsoft.com/office/drawing/2014/main" id="{B88EA9E5-6671-EADB-3B67-10A80902F409}"/>
              </a:ext>
            </a:extLst>
          </p:cNvPr>
          <p:cNvSpPr>
            <a:spLocks noGrp="1"/>
          </p:cNvSpPr>
          <p:nvPr>
            <p:ph type="body" sz="quarter" idx="12" hasCustomPrompt="1"/>
          </p:nvPr>
        </p:nvSpPr>
        <p:spPr>
          <a:xfrm>
            <a:off x="609601" y="3031526"/>
            <a:ext cx="8339326" cy="1037408"/>
          </a:xfrm>
          <a:prstGeom prst="rect">
            <a:avLst/>
          </a:prstGeom>
          <a:noFill/>
        </p:spPr>
        <p:txBody>
          <a:bodyPr lIns="685800" tIns="91440" rIns="91440" bIns="91440"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None/>
            </a:pPr>
            <a:r>
              <a:rPr lang="en-US" dirty="0"/>
              <a:t>TOPIC/ITEM 1</a:t>
            </a:r>
          </a:p>
        </p:txBody>
      </p:sp>
      <p:sp>
        <p:nvSpPr>
          <p:cNvPr id="2" name="Text Placeholder 18">
            <a:extLst>
              <a:ext uri="{FF2B5EF4-FFF2-40B4-BE49-F238E27FC236}">
                <a16:creationId xmlns:a16="http://schemas.microsoft.com/office/drawing/2014/main" id="{B2C85315-FA90-844A-2D88-EEFB32A8212C}"/>
              </a:ext>
            </a:extLst>
          </p:cNvPr>
          <p:cNvSpPr>
            <a:spLocks noGrp="1"/>
          </p:cNvSpPr>
          <p:nvPr>
            <p:ph type="body" sz="quarter" idx="15" hasCustomPrompt="1"/>
          </p:nvPr>
        </p:nvSpPr>
        <p:spPr>
          <a:xfrm>
            <a:off x="609601" y="6256022"/>
            <a:ext cx="8343898" cy="1037408"/>
          </a:xfrm>
          <a:prstGeom prst="rect">
            <a:avLst/>
          </a:prstGeom>
          <a:noFill/>
        </p:spPr>
        <p:txBody>
          <a:bodyPr lIns="685800" tIns="91440" rIns="91440" bIns="91440"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None/>
            </a:pPr>
            <a:r>
              <a:rPr lang="en-US" dirty="0"/>
              <a:t>TOPIC/ITEM 3</a:t>
            </a:r>
          </a:p>
        </p:txBody>
      </p:sp>
      <p:sp>
        <p:nvSpPr>
          <p:cNvPr id="8" name="Text Placeholder 18">
            <a:extLst>
              <a:ext uri="{FF2B5EF4-FFF2-40B4-BE49-F238E27FC236}">
                <a16:creationId xmlns:a16="http://schemas.microsoft.com/office/drawing/2014/main" id="{2741FD1E-8C9B-DA5B-5368-9BF6D97D4EF4}"/>
              </a:ext>
            </a:extLst>
          </p:cNvPr>
          <p:cNvSpPr>
            <a:spLocks noGrp="1"/>
          </p:cNvSpPr>
          <p:nvPr>
            <p:ph type="body" sz="quarter" idx="16" hasCustomPrompt="1"/>
          </p:nvPr>
        </p:nvSpPr>
        <p:spPr>
          <a:xfrm>
            <a:off x="9296401" y="3031526"/>
            <a:ext cx="8343898" cy="1037408"/>
          </a:xfrm>
          <a:prstGeom prst="rect">
            <a:avLst/>
          </a:prstGeom>
          <a:noFill/>
        </p:spPr>
        <p:txBody>
          <a:bodyPr lIns="685800" tIns="91440" rIns="91440" bIns="91440"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smtClean="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None/>
            </a:pPr>
            <a:r>
              <a:rPr lang="en-US" dirty="0"/>
              <a:t>TOPIC/ITEM 2</a:t>
            </a:r>
          </a:p>
        </p:txBody>
      </p:sp>
      <p:sp>
        <p:nvSpPr>
          <p:cNvPr id="14" name="Text Placeholder 18">
            <a:extLst>
              <a:ext uri="{FF2B5EF4-FFF2-40B4-BE49-F238E27FC236}">
                <a16:creationId xmlns:a16="http://schemas.microsoft.com/office/drawing/2014/main" id="{0269650F-D02D-7BD6-8AD7-AC7A9CAECDA0}"/>
              </a:ext>
            </a:extLst>
          </p:cNvPr>
          <p:cNvSpPr>
            <a:spLocks noGrp="1"/>
          </p:cNvSpPr>
          <p:nvPr>
            <p:ph type="body" sz="quarter" idx="17" hasCustomPrompt="1"/>
          </p:nvPr>
        </p:nvSpPr>
        <p:spPr>
          <a:xfrm>
            <a:off x="9296401" y="6256022"/>
            <a:ext cx="8343898" cy="1037408"/>
          </a:xfrm>
          <a:prstGeom prst="rect">
            <a:avLst/>
          </a:prstGeom>
          <a:noFill/>
        </p:spPr>
        <p:txBody>
          <a:bodyPr lIns="685800" tIns="91440" rIns="91440" bIns="91440"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None/>
            </a:pPr>
            <a:r>
              <a:rPr lang="en-US" dirty="0"/>
              <a:t>TOPIC/ITEM 4</a:t>
            </a:r>
          </a:p>
        </p:txBody>
      </p:sp>
      <p:sp>
        <p:nvSpPr>
          <p:cNvPr id="10" name="Text Placeholder 4">
            <a:extLst>
              <a:ext uri="{FF2B5EF4-FFF2-40B4-BE49-F238E27FC236}">
                <a16:creationId xmlns:a16="http://schemas.microsoft.com/office/drawing/2014/main" id="{CA852935-0551-859C-18BA-796BC7A6DD2F}"/>
              </a:ext>
            </a:extLst>
          </p:cNvPr>
          <p:cNvSpPr>
            <a:spLocks noGrp="1"/>
          </p:cNvSpPr>
          <p:nvPr>
            <p:ph type="body" sz="quarter" idx="18" hasCustomPrompt="1"/>
          </p:nvPr>
        </p:nvSpPr>
        <p:spPr>
          <a:xfrm>
            <a:off x="609600" y="4227769"/>
            <a:ext cx="8321748" cy="1746398"/>
          </a:xfrm>
          <a:prstGeom prst="rect">
            <a:avLst/>
          </a:prstGeom>
          <a:noFill/>
        </p:spPr>
        <p:txBody>
          <a:bodyPr/>
          <a:lstStyle>
            <a:lvl1pPr>
              <a:lnSpc>
                <a:spcPct val="114000"/>
              </a:lnSpc>
              <a:defRPr lang="en-US" sz="2400" b="0" i="0" dirty="0">
                <a:solidFill>
                  <a:srgbClr val="000000"/>
                </a:solidFill>
                <a:effectLst/>
                <a:latin typeface="Open Sans" panose="020B0606030504020204" pitchFamily="34" charset="0"/>
                <a:ea typeface="+mn-ea"/>
                <a:cs typeface="+mn-cs"/>
              </a:defRPr>
            </a:lvl1pPr>
            <a:lvl2pPr>
              <a:defRPr sz="2400" b="0" i="0">
                <a:latin typeface="Montserrat" pitchFamily="2" charset="77"/>
              </a:defRPr>
            </a:lvl2pPr>
            <a:lvl3pPr>
              <a:defRPr sz="2400" b="0" i="0">
                <a:latin typeface="Montserrat" pitchFamily="2" charset="77"/>
              </a:defRPr>
            </a:lvl3pPr>
            <a:lvl4pPr>
              <a:defRPr sz="2400" b="0" i="0">
                <a:latin typeface="Montserrat" pitchFamily="2" charset="77"/>
              </a:defRPr>
            </a:lvl4pPr>
            <a:lvl5pPr>
              <a:defRPr sz="2400" b="0" i="0">
                <a:latin typeface="Montserrat" pitchFamily="2" charset="77"/>
              </a:defRPr>
            </a:lvl5pPr>
          </a:lstStyle>
          <a:p>
            <a:pPr marL="0" lvl="0" eaLnBrk="1" hangingPunct="1">
              <a:lnSpc>
                <a:spcPct val="114000"/>
              </a:lnSpc>
            </a:pPr>
            <a:r>
              <a:rPr lang="en-US" b="0" i="0" dirty="0">
                <a:solidFill>
                  <a:srgbClr val="000000"/>
                </a:solidFill>
                <a:effectLst/>
                <a:latin typeface="Open Sans" panose="020B0606030504020204" pitchFamily="34" charset="0"/>
              </a:rPr>
              <a:t>Lorem ipsum dolor sit </a:t>
            </a:r>
            <a:r>
              <a:rPr lang="en-US" b="0" i="0" dirty="0" err="1">
                <a:solidFill>
                  <a:srgbClr val="000000"/>
                </a:solidFill>
                <a:effectLst/>
                <a:latin typeface="Open Sans" panose="020B0606030504020204" pitchFamily="34" charset="0"/>
              </a:rPr>
              <a:t>amet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consectetur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adipiscing</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Nullam</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pellentesque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erat</a:t>
            </a:r>
            <a:r>
              <a:rPr lang="en-US" b="0" i="0" dirty="0">
                <a:solidFill>
                  <a:srgbClr val="000000"/>
                </a:solidFill>
                <a:effectLst/>
                <a:latin typeface="Open Sans" panose="020B0606030504020204" pitchFamily="34" charset="0"/>
              </a:rPr>
              <a:t> vel </a:t>
            </a:r>
            <a:r>
              <a:rPr lang="en-US" b="0" i="0" dirty="0" err="1">
                <a:solidFill>
                  <a:srgbClr val="000000"/>
                </a:solidFill>
                <a:effectLst/>
                <a:latin typeface="Open Sans" panose="020B0606030504020204" pitchFamily="34" charset="0"/>
              </a:rPr>
              <a:t>turpis</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euismod</a:t>
            </a:r>
            <a:r>
              <a:rPr lang="en-US" b="0" i="0" dirty="0">
                <a:solidFill>
                  <a:srgbClr val="000000"/>
                </a:solidFill>
                <a:effectLst/>
                <a:latin typeface="Open Sans" panose="020B0606030504020204" pitchFamily="34" charset="0"/>
              </a:rPr>
              <a:t> vestibulum.</a:t>
            </a:r>
            <a:endParaRPr lang="en-US" dirty="0"/>
          </a:p>
        </p:txBody>
      </p:sp>
      <p:sp>
        <p:nvSpPr>
          <p:cNvPr id="13" name="Text Placeholder 4">
            <a:extLst>
              <a:ext uri="{FF2B5EF4-FFF2-40B4-BE49-F238E27FC236}">
                <a16:creationId xmlns:a16="http://schemas.microsoft.com/office/drawing/2014/main" id="{E8CC6EB7-0739-1236-634A-8C9438880F16}"/>
              </a:ext>
            </a:extLst>
          </p:cNvPr>
          <p:cNvSpPr>
            <a:spLocks noGrp="1"/>
          </p:cNvSpPr>
          <p:nvPr>
            <p:ph type="body" sz="quarter" idx="19" hasCustomPrompt="1"/>
          </p:nvPr>
        </p:nvSpPr>
        <p:spPr>
          <a:xfrm>
            <a:off x="9296400" y="4227769"/>
            <a:ext cx="8321748" cy="1746398"/>
          </a:xfrm>
          <a:prstGeom prst="rect">
            <a:avLst/>
          </a:prstGeom>
          <a:noFill/>
        </p:spPr>
        <p:txBody>
          <a:bodyPr/>
          <a:lstStyle>
            <a:lvl1pPr>
              <a:lnSpc>
                <a:spcPct val="114000"/>
              </a:lnSpc>
              <a:defRPr lang="en-US" sz="2400" b="0" i="0" dirty="0">
                <a:solidFill>
                  <a:srgbClr val="000000"/>
                </a:solidFill>
                <a:effectLst/>
                <a:latin typeface="Open Sans" panose="020B0606030504020204" pitchFamily="34" charset="0"/>
                <a:ea typeface="+mn-ea"/>
                <a:cs typeface="+mn-cs"/>
              </a:defRPr>
            </a:lvl1pPr>
            <a:lvl2pPr>
              <a:defRPr sz="2400" b="0" i="0">
                <a:latin typeface="Montserrat" pitchFamily="2" charset="77"/>
              </a:defRPr>
            </a:lvl2pPr>
            <a:lvl3pPr>
              <a:defRPr sz="2400" b="0" i="0">
                <a:latin typeface="Montserrat" pitchFamily="2" charset="77"/>
              </a:defRPr>
            </a:lvl3pPr>
            <a:lvl4pPr>
              <a:defRPr sz="2400" b="0" i="0">
                <a:latin typeface="Montserrat" pitchFamily="2" charset="77"/>
              </a:defRPr>
            </a:lvl4pPr>
            <a:lvl5pPr>
              <a:defRPr sz="2400" b="0" i="0">
                <a:latin typeface="Montserrat" pitchFamily="2" charset="77"/>
              </a:defRPr>
            </a:lvl5pPr>
          </a:lstStyle>
          <a:p>
            <a:pPr marL="0" lvl="0" eaLnBrk="1" hangingPunct="1">
              <a:lnSpc>
                <a:spcPct val="114000"/>
              </a:lnSpc>
            </a:pPr>
            <a:r>
              <a:rPr lang="en-US" b="0" i="0" dirty="0">
                <a:solidFill>
                  <a:srgbClr val="000000"/>
                </a:solidFill>
                <a:effectLst/>
                <a:latin typeface="Open Sans" panose="020B0606030504020204" pitchFamily="34" charset="0"/>
              </a:rPr>
              <a:t>Lorem ipsum dolor sit </a:t>
            </a:r>
            <a:r>
              <a:rPr lang="en-US" b="0" i="0" dirty="0" err="1">
                <a:solidFill>
                  <a:srgbClr val="000000"/>
                </a:solidFill>
                <a:effectLst/>
                <a:latin typeface="Open Sans" panose="020B0606030504020204" pitchFamily="34" charset="0"/>
              </a:rPr>
              <a:t>amet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consectetur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adipiscing</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Nullam</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pellentesque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erat</a:t>
            </a:r>
            <a:r>
              <a:rPr lang="en-US" b="0" i="0" dirty="0">
                <a:solidFill>
                  <a:srgbClr val="000000"/>
                </a:solidFill>
                <a:effectLst/>
                <a:latin typeface="Open Sans" panose="020B0606030504020204" pitchFamily="34" charset="0"/>
              </a:rPr>
              <a:t> vel </a:t>
            </a:r>
            <a:r>
              <a:rPr lang="en-US" b="0" i="0" dirty="0" err="1">
                <a:solidFill>
                  <a:srgbClr val="000000"/>
                </a:solidFill>
                <a:effectLst/>
                <a:latin typeface="Open Sans" panose="020B0606030504020204" pitchFamily="34" charset="0"/>
              </a:rPr>
              <a:t>turpis</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euismod</a:t>
            </a:r>
            <a:r>
              <a:rPr lang="en-US" b="0" i="0" dirty="0">
                <a:solidFill>
                  <a:srgbClr val="000000"/>
                </a:solidFill>
                <a:effectLst/>
                <a:latin typeface="Open Sans" panose="020B0606030504020204" pitchFamily="34" charset="0"/>
              </a:rPr>
              <a:t> vestibulum.</a:t>
            </a:r>
            <a:endParaRPr lang="en-US" dirty="0"/>
          </a:p>
        </p:txBody>
      </p:sp>
      <p:sp>
        <p:nvSpPr>
          <p:cNvPr id="15" name="Text Placeholder 4">
            <a:extLst>
              <a:ext uri="{FF2B5EF4-FFF2-40B4-BE49-F238E27FC236}">
                <a16:creationId xmlns:a16="http://schemas.microsoft.com/office/drawing/2014/main" id="{311F7FCC-BFE6-F9E2-FFCE-C2AD38D3367E}"/>
              </a:ext>
            </a:extLst>
          </p:cNvPr>
          <p:cNvSpPr>
            <a:spLocks noGrp="1"/>
          </p:cNvSpPr>
          <p:nvPr>
            <p:ph type="body" sz="quarter" idx="20" hasCustomPrompt="1"/>
          </p:nvPr>
        </p:nvSpPr>
        <p:spPr>
          <a:xfrm>
            <a:off x="609600" y="7450767"/>
            <a:ext cx="8321748" cy="1746398"/>
          </a:xfrm>
          <a:prstGeom prst="rect">
            <a:avLst/>
          </a:prstGeom>
          <a:noFill/>
        </p:spPr>
        <p:txBody>
          <a:bodyPr/>
          <a:lstStyle>
            <a:lvl1pPr>
              <a:lnSpc>
                <a:spcPct val="114000"/>
              </a:lnSpc>
              <a:defRPr lang="en-US" sz="2400" b="0" i="0" dirty="0">
                <a:solidFill>
                  <a:srgbClr val="000000"/>
                </a:solidFill>
                <a:effectLst/>
                <a:latin typeface="Open Sans" panose="020B0606030504020204" pitchFamily="34" charset="0"/>
                <a:ea typeface="+mn-ea"/>
                <a:cs typeface="+mn-cs"/>
              </a:defRPr>
            </a:lvl1pPr>
            <a:lvl2pPr>
              <a:defRPr sz="2400" b="0" i="0">
                <a:latin typeface="Montserrat" pitchFamily="2" charset="77"/>
              </a:defRPr>
            </a:lvl2pPr>
            <a:lvl3pPr>
              <a:defRPr sz="2400" b="0" i="0">
                <a:latin typeface="Montserrat" pitchFamily="2" charset="77"/>
              </a:defRPr>
            </a:lvl3pPr>
            <a:lvl4pPr>
              <a:defRPr sz="2400" b="0" i="0">
                <a:latin typeface="Montserrat" pitchFamily="2" charset="77"/>
              </a:defRPr>
            </a:lvl4pPr>
            <a:lvl5pPr>
              <a:defRPr sz="2400" b="0" i="0">
                <a:latin typeface="Montserrat" pitchFamily="2" charset="77"/>
              </a:defRPr>
            </a:lvl5pPr>
          </a:lstStyle>
          <a:p>
            <a:pPr marL="0" lvl="0" eaLnBrk="1" hangingPunct="1">
              <a:lnSpc>
                <a:spcPct val="114000"/>
              </a:lnSpc>
            </a:pPr>
            <a:r>
              <a:rPr lang="en-US" b="0" i="0" dirty="0">
                <a:solidFill>
                  <a:srgbClr val="000000"/>
                </a:solidFill>
                <a:effectLst/>
                <a:latin typeface="Open Sans" panose="020B0606030504020204" pitchFamily="34" charset="0"/>
              </a:rPr>
              <a:t>Lorem ipsum dolor sit </a:t>
            </a:r>
            <a:r>
              <a:rPr lang="en-US" b="0" i="0" dirty="0" err="1">
                <a:solidFill>
                  <a:srgbClr val="000000"/>
                </a:solidFill>
                <a:effectLst/>
                <a:latin typeface="Open Sans" panose="020B0606030504020204" pitchFamily="34" charset="0"/>
              </a:rPr>
              <a:t>amet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consectetur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adipiscing</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Nullam</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pellentesque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erat</a:t>
            </a:r>
            <a:r>
              <a:rPr lang="en-US" b="0" i="0" dirty="0">
                <a:solidFill>
                  <a:srgbClr val="000000"/>
                </a:solidFill>
                <a:effectLst/>
                <a:latin typeface="Open Sans" panose="020B0606030504020204" pitchFamily="34" charset="0"/>
              </a:rPr>
              <a:t> vel </a:t>
            </a:r>
            <a:r>
              <a:rPr lang="en-US" b="0" i="0" dirty="0" err="1">
                <a:solidFill>
                  <a:srgbClr val="000000"/>
                </a:solidFill>
                <a:effectLst/>
                <a:latin typeface="Open Sans" panose="020B0606030504020204" pitchFamily="34" charset="0"/>
              </a:rPr>
              <a:t>turpis</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euismod</a:t>
            </a:r>
            <a:r>
              <a:rPr lang="en-US" b="0" i="0" dirty="0">
                <a:solidFill>
                  <a:srgbClr val="000000"/>
                </a:solidFill>
                <a:effectLst/>
                <a:latin typeface="Open Sans" panose="020B0606030504020204" pitchFamily="34" charset="0"/>
              </a:rPr>
              <a:t> vestibulum.</a:t>
            </a:r>
            <a:endParaRPr lang="en-US" dirty="0"/>
          </a:p>
        </p:txBody>
      </p:sp>
      <p:sp>
        <p:nvSpPr>
          <p:cNvPr id="16" name="Text Placeholder 4">
            <a:extLst>
              <a:ext uri="{FF2B5EF4-FFF2-40B4-BE49-F238E27FC236}">
                <a16:creationId xmlns:a16="http://schemas.microsoft.com/office/drawing/2014/main" id="{00A6C4BE-DDDD-10CB-B02A-FCC7B4A0FC7D}"/>
              </a:ext>
            </a:extLst>
          </p:cNvPr>
          <p:cNvSpPr>
            <a:spLocks noGrp="1"/>
          </p:cNvSpPr>
          <p:nvPr>
            <p:ph type="body" sz="quarter" idx="21" hasCustomPrompt="1"/>
          </p:nvPr>
        </p:nvSpPr>
        <p:spPr>
          <a:xfrm>
            <a:off x="9296400" y="7450767"/>
            <a:ext cx="8321748" cy="1746398"/>
          </a:xfrm>
          <a:prstGeom prst="rect">
            <a:avLst/>
          </a:prstGeom>
          <a:noFill/>
        </p:spPr>
        <p:txBody>
          <a:bodyPr/>
          <a:lstStyle>
            <a:lvl1pPr>
              <a:lnSpc>
                <a:spcPct val="114000"/>
              </a:lnSpc>
              <a:defRPr lang="en-US" sz="2400" b="0" i="0" dirty="0">
                <a:solidFill>
                  <a:srgbClr val="000000"/>
                </a:solidFill>
                <a:effectLst/>
                <a:latin typeface="Open Sans" panose="020B0606030504020204" pitchFamily="34" charset="0"/>
                <a:ea typeface="+mn-ea"/>
                <a:cs typeface="+mn-cs"/>
              </a:defRPr>
            </a:lvl1pPr>
            <a:lvl2pPr>
              <a:defRPr sz="2400" b="0" i="0">
                <a:latin typeface="Montserrat" pitchFamily="2" charset="77"/>
              </a:defRPr>
            </a:lvl2pPr>
            <a:lvl3pPr>
              <a:defRPr sz="2400" b="0" i="0">
                <a:latin typeface="Montserrat" pitchFamily="2" charset="77"/>
              </a:defRPr>
            </a:lvl3pPr>
            <a:lvl4pPr>
              <a:defRPr sz="2400" b="0" i="0">
                <a:latin typeface="Montserrat" pitchFamily="2" charset="77"/>
              </a:defRPr>
            </a:lvl4pPr>
            <a:lvl5pPr>
              <a:defRPr sz="2400" b="0" i="0">
                <a:latin typeface="Montserrat" pitchFamily="2" charset="77"/>
              </a:defRPr>
            </a:lvl5pPr>
          </a:lstStyle>
          <a:p>
            <a:pPr marL="0" lvl="0" eaLnBrk="1" hangingPunct="1">
              <a:lnSpc>
                <a:spcPct val="114000"/>
              </a:lnSpc>
            </a:pPr>
            <a:r>
              <a:rPr lang="en-US" b="0" i="0" dirty="0">
                <a:solidFill>
                  <a:srgbClr val="000000"/>
                </a:solidFill>
                <a:effectLst/>
                <a:latin typeface="Open Sans" panose="020B0606030504020204" pitchFamily="34" charset="0"/>
              </a:rPr>
              <a:t>Lorem ipsum dolor sit </a:t>
            </a:r>
            <a:r>
              <a:rPr lang="en-US" b="0" i="0" dirty="0" err="1">
                <a:solidFill>
                  <a:srgbClr val="000000"/>
                </a:solidFill>
                <a:effectLst/>
                <a:latin typeface="Open Sans" panose="020B0606030504020204" pitchFamily="34" charset="0"/>
              </a:rPr>
              <a:t>amet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consectetur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adipiscing</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Nullam</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pellentesque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erat</a:t>
            </a:r>
            <a:r>
              <a:rPr lang="en-US" b="0" i="0" dirty="0">
                <a:solidFill>
                  <a:srgbClr val="000000"/>
                </a:solidFill>
                <a:effectLst/>
                <a:latin typeface="Open Sans" panose="020B0606030504020204" pitchFamily="34" charset="0"/>
              </a:rPr>
              <a:t> vel </a:t>
            </a:r>
            <a:r>
              <a:rPr lang="en-US" b="0" i="0" dirty="0" err="1">
                <a:solidFill>
                  <a:srgbClr val="000000"/>
                </a:solidFill>
                <a:effectLst/>
                <a:latin typeface="Open Sans" panose="020B0606030504020204" pitchFamily="34" charset="0"/>
              </a:rPr>
              <a:t>turpis</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euismod</a:t>
            </a:r>
            <a:r>
              <a:rPr lang="en-US" b="0" i="0" dirty="0">
                <a:solidFill>
                  <a:srgbClr val="000000"/>
                </a:solidFill>
                <a:effectLst/>
                <a:latin typeface="Open Sans" panose="020B0606030504020204" pitchFamily="34" charset="0"/>
              </a:rPr>
              <a:t> vestibulum.</a:t>
            </a:r>
            <a:endParaRPr lang="en-US" dirty="0"/>
          </a:p>
        </p:txBody>
      </p:sp>
      <p:sp>
        <p:nvSpPr>
          <p:cNvPr id="5" name="Rectangle 4">
            <a:extLst>
              <a:ext uri="{FF2B5EF4-FFF2-40B4-BE49-F238E27FC236}">
                <a16:creationId xmlns:a16="http://schemas.microsoft.com/office/drawing/2014/main" id="{AEACE293-6EDC-3D50-17E8-8F9EB4D61174}"/>
              </a:ext>
            </a:extLst>
          </p:cNvPr>
          <p:cNvSpPr/>
          <p:nvPr/>
        </p:nvSpPr>
        <p:spPr>
          <a:xfrm>
            <a:off x="609600" y="3009900"/>
            <a:ext cx="1179328" cy="117932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1</a:t>
            </a:r>
          </a:p>
        </p:txBody>
      </p:sp>
      <p:sp>
        <p:nvSpPr>
          <p:cNvPr id="25" name="Rectangle 24">
            <a:extLst>
              <a:ext uri="{FF2B5EF4-FFF2-40B4-BE49-F238E27FC236}">
                <a16:creationId xmlns:a16="http://schemas.microsoft.com/office/drawing/2014/main" id="{26DADB00-F2B3-482B-12F9-C3B886E3FF17}"/>
              </a:ext>
            </a:extLst>
          </p:cNvPr>
          <p:cNvSpPr/>
          <p:nvPr/>
        </p:nvSpPr>
        <p:spPr>
          <a:xfrm>
            <a:off x="9296400" y="3009900"/>
            <a:ext cx="1179328" cy="117932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2</a:t>
            </a:r>
          </a:p>
        </p:txBody>
      </p:sp>
      <p:sp>
        <p:nvSpPr>
          <p:cNvPr id="26" name="Rectangle 25">
            <a:extLst>
              <a:ext uri="{FF2B5EF4-FFF2-40B4-BE49-F238E27FC236}">
                <a16:creationId xmlns:a16="http://schemas.microsoft.com/office/drawing/2014/main" id="{2C533105-00E4-EEF3-CF2A-EF22FE05BCAE}"/>
              </a:ext>
            </a:extLst>
          </p:cNvPr>
          <p:cNvSpPr/>
          <p:nvPr/>
        </p:nvSpPr>
        <p:spPr>
          <a:xfrm>
            <a:off x="609600" y="6275612"/>
            <a:ext cx="1179328" cy="117932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3</a:t>
            </a:r>
          </a:p>
        </p:txBody>
      </p:sp>
      <p:sp>
        <p:nvSpPr>
          <p:cNvPr id="27" name="Rectangle 26">
            <a:extLst>
              <a:ext uri="{FF2B5EF4-FFF2-40B4-BE49-F238E27FC236}">
                <a16:creationId xmlns:a16="http://schemas.microsoft.com/office/drawing/2014/main" id="{753F267C-946F-A74D-4CD8-3CC456EAF09B}"/>
              </a:ext>
            </a:extLst>
          </p:cNvPr>
          <p:cNvSpPr/>
          <p:nvPr/>
        </p:nvSpPr>
        <p:spPr>
          <a:xfrm>
            <a:off x="9296400" y="6275612"/>
            <a:ext cx="1179328" cy="117932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4</a:t>
            </a:r>
          </a:p>
        </p:txBody>
      </p:sp>
      <p:pic>
        <p:nvPicPr>
          <p:cNvPr id="4" name="Picture 3">
            <a:extLst>
              <a:ext uri="{FF2B5EF4-FFF2-40B4-BE49-F238E27FC236}">
                <a16:creationId xmlns:a16="http://schemas.microsoft.com/office/drawing/2014/main" id="{0F0F3E66-BB3B-BAD2-1C26-8399AAAB2BC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77031" y="9273559"/>
            <a:ext cx="4015954" cy="918758"/>
          </a:xfrm>
          <a:prstGeom prst="rect">
            <a:avLst/>
          </a:prstGeom>
        </p:spPr>
      </p:pic>
    </p:spTree>
    <p:extLst>
      <p:ext uri="{BB962C8B-B14F-4D97-AF65-F5344CB8AC3E}">
        <p14:creationId xmlns:p14="http://schemas.microsoft.com/office/powerpoint/2010/main" val="3774469371"/>
      </p:ext>
    </p:extLst>
  </p:cSld>
  <p:clrMapOvr>
    <a:masterClrMapping/>
  </p:clrMapOvr>
  <p:extLst>
    <p:ext uri="{DCECCB84-F9BA-43D5-87BE-67443E8EF086}">
      <p15:sldGuideLst xmlns:p15="http://schemas.microsoft.com/office/powerpoint/2012/main">
        <p15:guide id="2" pos="2880">
          <p15:clr>
            <a:srgbClr val="FBAE40"/>
          </p15:clr>
        </p15:guide>
        <p15:guide id="3" orient="horz" pos="94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3CF96F0-E1F4-44B2-9E4A-61F37317ED65}"/>
              </a:ext>
            </a:extLst>
          </p:cNvPr>
          <p:cNvSpPr/>
          <p:nvPr/>
        </p:nvSpPr>
        <p:spPr>
          <a:xfrm>
            <a:off x="0" y="10246"/>
            <a:ext cx="18288000" cy="10286999"/>
          </a:xfrm>
          <a:prstGeom prst="rect">
            <a:avLst/>
          </a:prstGeom>
          <a:gradFill flip="none" rotWithShape="1">
            <a:gsLst>
              <a:gs pos="17000">
                <a:srgbClr val="001C3A"/>
              </a:gs>
              <a:gs pos="91000">
                <a:srgbClr val="4D85B9"/>
              </a:gs>
              <a:gs pos="44000">
                <a:srgbClr val="164A78"/>
              </a:gs>
            </a:gsLst>
            <a:lin ang="45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pic>
        <p:nvPicPr>
          <p:cNvPr id="5" name="Picture 4" descr="A picture containing drawing&#10;&#10;Description automatically generated">
            <a:extLst>
              <a:ext uri="{FF2B5EF4-FFF2-40B4-BE49-F238E27FC236}">
                <a16:creationId xmlns:a16="http://schemas.microsoft.com/office/drawing/2014/main" id="{B5328950-A769-4E70-8AAF-CA171EBC87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37265" y="7477592"/>
            <a:ext cx="4186004" cy="2101374"/>
          </a:xfrm>
          <a:prstGeom prst="rect">
            <a:avLst/>
          </a:prstGeom>
        </p:spPr>
      </p:pic>
      <p:sp>
        <p:nvSpPr>
          <p:cNvPr id="9" name="Text Placeholder 29">
            <a:extLst>
              <a:ext uri="{FF2B5EF4-FFF2-40B4-BE49-F238E27FC236}">
                <a16:creationId xmlns:a16="http://schemas.microsoft.com/office/drawing/2014/main" id="{B80A1449-322B-4D38-A3C1-ECC2CA4A0534}"/>
              </a:ext>
            </a:extLst>
          </p:cNvPr>
          <p:cNvSpPr>
            <a:spLocks noGrp="1"/>
          </p:cNvSpPr>
          <p:nvPr>
            <p:ph type="body" sz="quarter" idx="11" hasCustomPrompt="1"/>
          </p:nvPr>
        </p:nvSpPr>
        <p:spPr>
          <a:xfrm>
            <a:off x="1552075" y="1676400"/>
            <a:ext cx="15771194" cy="4282440"/>
          </a:xfrm>
          <a:prstGeom prst="rect">
            <a:avLst/>
          </a:prstGeom>
        </p:spPr>
        <p:txBody>
          <a:bodyPr lIns="0"/>
          <a:lstStyle>
            <a:lvl1pPr marL="0" indent="0" algn="l">
              <a:buFontTx/>
              <a:buNone/>
              <a:defRPr sz="6600" b="0">
                <a:solidFill>
                  <a:schemeClr val="bg1"/>
                </a:solidFill>
                <a:latin typeface="+mj-lt"/>
              </a:defRPr>
            </a:lvl1pPr>
          </a:lstStyle>
          <a:p>
            <a:pPr lvl="0"/>
            <a:r>
              <a:rPr lang="en-US"/>
              <a:t>PRESENTATION TITLE HERE</a:t>
            </a:r>
          </a:p>
          <a:p>
            <a:pPr lvl="0"/>
            <a:r>
              <a:rPr lang="en-US"/>
              <a:t>Subtitle Here</a:t>
            </a:r>
          </a:p>
        </p:txBody>
      </p:sp>
      <p:sp>
        <p:nvSpPr>
          <p:cNvPr id="13" name="Rectangle 12">
            <a:extLst>
              <a:ext uri="{FF2B5EF4-FFF2-40B4-BE49-F238E27FC236}">
                <a16:creationId xmlns:a16="http://schemas.microsoft.com/office/drawing/2014/main" id="{8875099A-701D-89FE-A2FA-A8FDD5C53138}"/>
              </a:ext>
            </a:extLst>
          </p:cNvPr>
          <p:cNvSpPr/>
          <p:nvPr/>
        </p:nvSpPr>
        <p:spPr>
          <a:xfrm>
            <a:off x="0" y="10139595"/>
            <a:ext cx="18288000" cy="137160"/>
          </a:xfrm>
          <a:prstGeom prst="rect">
            <a:avLst/>
          </a:prstGeom>
          <a:gradFill flip="none" rotWithShape="1">
            <a:gsLst>
              <a:gs pos="99000">
                <a:srgbClr val="164A78"/>
              </a:gs>
              <a:gs pos="85000">
                <a:srgbClr val="00AB9E"/>
              </a:gs>
              <a:gs pos="65000">
                <a:srgbClr val="9EC840"/>
              </a:gs>
              <a:gs pos="50000">
                <a:schemeClr val="bg1"/>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5" name="Text Placeholder 5">
            <a:extLst>
              <a:ext uri="{FF2B5EF4-FFF2-40B4-BE49-F238E27FC236}">
                <a16:creationId xmlns:a16="http://schemas.microsoft.com/office/drawing/2014/main" id="{F5EF1377-4EBF-D298-DD22-46FFBA03B423}"/>
              </a:ext>
            </a:extLst>
          </p:cNvPr>
          <p:cNvSpPr>
            <a:spLocks noGrp="1"/>
          </p:cNvSpPr>
          <p:nvPr>
            <p:ph type="body" sz="quarter" idx="15" hasCustomPrompt="1"/>
          </p:nvPr>
        </p:nvSpPr>
        <p:spPr>
          <a:xfrm>
            <a:off x="929640" y="9599454"/>
            <a:ext cx="16245840" cy="540141"/>
          </a:xfrm>
          <a:prstGeom prst="rect">
            <a:avLst/>
          </a:prstGeom>
        </p:spPr>
        <p:txBody>
          <a:bodyPr rIns="0" anchor="ctr"/>
          <a:lstStyle>
            <a:lvl1pPr marL="11907" indent="-11907" algn="r">
              <a:buFontTx/>
              <a:buNone/>
              <a:tabLst/>
              <a:defRPr lang="en-US" sz="1500" b="0" i="0" kern="1200" spc="0"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err="1"/>
              <a:t>NHHousing.org</a:t>
            </a:r>
            <a:endParaRPr lang="en-US"/>
          </a:p>
        </p:txBody>
      </p:sp>
    </p:spTree>
    <p:extLst>
      <p:ext uri="{BB962C8B-B14F-4D97-AF65-F5344CB8AC3E}">
        <p14:creationId xmlns:p14="http://schemas.microsoft.com/office/powerpoint/2010/main" val="3331542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49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6963A64-C296-288D-F9AF-F653A6E57132}"/>
              </a:ext>
            </a:extLst>
          </p:cNvPr>
          <p:cNvSpPr/>
          <p:nvPr/>
        </p:nvSpPr>
        <p:spPr>
          <a:xfrm>
            <a:off x="0" y="1334531"/>
            <a:ext cx="18288000" cy="8952470"/>
          </a:xfrm>
          <a:prstGeom prst="rect">
            <a:avLst/>
          </a:prstGeom>
          <a:gradFill>
            <a:gsLst>
              <a:gs pos="0">
                <a:schemeClr val="tx2"/>
              </a:gs>
              <a:gs pos="100000">
                <a:schemeClr val="accent1"/>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7" name="Rectangle 16">
            <a:extLst>
              <a:ext uri="{FF2B5EF4-FFF2-40B4-BE49-F238E27FC236}">
                <a16:creationId xmlns:a16="http://schemas.microsoft.com/office/drawing/2014/main" id="{BD7DDAF4-244A-8F0B-3D33-75AC99099DF2}"/>
              </a:ext>
            </a:extLst>
          </p:cNvPr>
          <p:cNvSpPr/>
          <p:nvPr/>
        </p:nvSpPr>
        <p:spPr>
          <a:xfrm>
            <a:off x="609600" y="3031524"/>
            <a:ext cx="17068800"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8" name="Rectangle 17">
            <a:extLst>
              <a:ext uri="{FF2B5EF4-FFF2-40B4-BE49-F238E27FC236}">
                <a16:creationId xmlns:a16="http://schemas.microsoft.com/office/drawing/2014/main" id="{D594B950-9593-8D79-0307-7526D11469FC}"/>
              </a:ext>
            </a:extLst>
          </p:cNvPr>
          <p:cNvSpPr/>
          <p:nvPr/>
        </p:nvSpPr>
        <p:spPr>
          <a:xfrm>
            <a:off x="609600" y="4283418"/>
            <a:ext cx="17068800"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9" name="Rectangle 18">
            <a:extLst>
              <a:ext uri="{FF2B5EF4-FFF2-40B4-BE49-F238E27FC236}">
                <a16:creationId xmlns:a16="http://schemas.microsoft.com/office/drawing/2014/main" id="{38EE54AA-6342-1B8F-FE03-7EF79145D2EE}"/>
              </a:ext>
            </a:extLst>
          </p:cNvPr>
          <p:cNvSpPr/>
          <p:nvPr/>
        </p:nvSpPr>
        <p:spPr>
          <a:xfrm>
            <a:off x="609600" y="5535312"/>
            <a:ext cx="17068800"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0" name="Rectangle 19">
            <a:extLst>
              <a:ext uri="{FF2B5EF4-FFF2-40B4-BE49-F238E27FC236}">
                <a16:creationId xmlns:a16="http://schemas.microsoft.com/office/drawing/2014/main" id="{4D2FB5CE-A481-83AE-BC6A-9BC518CC7316}"/>
              </a:ext>
            </a:extLst>
          </p:cNvPr>
          <p:cNvSpPr/>
          <p:nvPr/>
        </p:nvSpPr>
        <p:spPr>
          <a:xfrm>
            <a:off x="609600" y="6787206"/>
            <a:ext cx="17068800"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1" name="Rectangle 20">
            <a:extLst>
              <a:ext uri="{FF2B5EF4-FFF2-40B4-BE49-F238E27FC236}">
                <a16:creationId xmlns:a16="http://schemas.microsoft.com/office/drawing/2014/main" id="{61DCFD1F-254F-51F1-E529-5773CB620B93}"/>
              </a:ext>
            </a:extLst>
          </p:cNvPr>
          <p:cNvSpPr/>
          <p:nvPr/>
        </p:nvSpPr>
        <p:spPr>
          <a:xfrm>
            <a:off x="609600" y="8039100"/>
            <a:ext cx="17068800"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1" name="object 2">
            <a:extLst>
              <a:ext uri="{FF2B5EF4-FFF2-40B4-BE49-F238E27FC236}">
                <a16:creationId xmlns:a16="http://schemas.microsoft.com/office/drawing/2014/main" id="{4A25079F-00D3-1F51-FF68-FA5A29BA25F8}"/>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bg1"/>
                </a:solidFill>
                <a:latin typeface="Montserrat" pitchFamily="2" charset="77"/>
                <a:ea typeface="+mn-ea"/>
                <a:cs typeface="Calibri" panose="020F0502020204030204" pitchFamily="34" charset="0"/>
              </a:rPr>
              <a:t>© 2026 New Hampshire Housing</a:t>
            </a:r>
            <a:endParaRPr sz="1400" b="0" i="0" kern="1200" spc="0" baseline="0" dirty="0">
              <a:solidFill>
                <a:schemeClr val="bg1"/>
              </a:solidFill>
              <a:latin typeface="Montserrat" pitchFamily="2" charset="77"/>
              <a:ea typeface="+mn-ea"/>
              <a:cs typeface="Calibri" panose="020F0502020204030204" pitchFamily="34" charset="0"/>
            </a:endParaRPr>
          </a:p>
        </p:txBody>
      </p:sp>
      <p:sp>
        <p:nvSpPr>
          <p:cNvPr id="12" name="object 2">
            <a:extLst>
              <a:ext uri="{FF2B5EF4-FFF2-40B4-BE49-F238E27FC236}">
                <a16:creationId xmlns:a16="http://schemas.microsoft.com/office/drawing/2014/main" id="{4B8327BB-0B05-70AB-65E4-2E270ABA5988}"/>
              </a:ext>
            </a:extLst>
          </p:cNvPr>
          <p:cNvSpPr txBox="1"/>
          <p:nvPr/>
        </p:nvSpPr>
        <p:spPr>
          <a:xfrm>
            <a:off x="17041982" y="9638496"/>
            <a:ext cx="636692"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fld id="{43E3A36C-3F67-9549-845D-7CE804C97367}" type="slidenum">
              <a:rPr lang="en-US" sz="1400" b="1" i="0" kern="1200" spc="0" baseline="0" smtClean="0">
                <a:solidFill>
                  <a:schemeClr val="bg1"/>
                </a:solidFill>
                <a:latin typeface="Montserrat" pitchFamily="2" charset="77"/>
                <a:ea typeface="+mn-ea"/>
                <a:cs typeface="Calibri" panose="020F0502020204030204" pitchFamily="34" charset="0"/>
              </a:rPr>
              <a:pPr marL="0" algn="r" defTabSz="831556" rtl="0" eaLnBrk="1" latinLnBrk="0" hangingPunct="1">
                <a:lnSpc>
                  <a:spcPct val="100000"/>
                </a:lnSpc>
                <a:spcBef>
                  <a:spcPts val="0"/>
                </a:spcBef>
                <a:tabLst>
                  <a:tab pos="1796506" algn="l"/>
                </a:tabLst>
              </a:pPr>
              <a:t>‹#›</a:t>
            </a:fld>
            <a:endParaRPr sz="1400" b="1" i="0" kern="1200" spc="0" baseline="0" dirty="0">
              <a:solidFill>
                <a:schemeClr val="bg1"/>
              </a:solidFill>
              <a:latin typeface="Montserrat" pitchFamily="2" charset="77"/>
              <a:ea typeface="+mn-ea"/>
              <a:cs typeface="Calibri" panose="020F0502020204030204" pitchFamily="34" charset="0"/>
            </a:endParaRPr>
          </a:p>
        </p:txBody>
      </p:sp>
      <p:sp>
        <p:nvSpPr>
          <p:cNvPr id="3" name="Title 1">
            <a:extLst>
              <a:ext uri="{FF2B5EF4-FFF2-40B4-BE49-F238E27FC236}">
                <a16:creationId xmlns:a16="http://schemas.microsoft.com/office/drawing/2014/main" id="{7E9E9E2C-2C8E-3DDC-6E7F-88D9A0A8A244}"/>
              </a:ext>
            </a:extLst>
          </p:cNvPr>
          <p:cNvSpPr>
            <a:spLocks noGrp="1"/>
          </p:cNvSpPr>
          <p:nvPr>
            <p:ph type="title" hasCustomPrompt="1"/>
          </p:nvPr>
        </p:nvSpPr>
        <p:spPr>
          <a:xfrm>
            <a:off x="609600" y="1647569"/>
            <a:ext cx="17068800" cy="922638"/>
          </a:xfrm>
          <a:prstGeom prst="rect">
            <a:avLst/>
          </a:prstGeom>
        </p:spPr>
        <p:txBody>
          <a:bodyPr vert="horz" lIns="0" tIns="0" rIns="0" bIns="0" anchor="t" anchorCtr="0"/>
          <a:lstStyle>
            <a:lvl1pPr>
              <a:lnSpc>
                <a:spcPct val="114000"/>
              </a:lnSpc>
              <a:defRPr lang="en-US" sz="4800" b="0" i="0" kern="0" baseline="0" dirty="0">
                <a:solidFill>
                  <a:schemeClr val="bg1"/>
                </a:solidFill>
                <a:latin typeface="Montserrat Light" pitchFamily="2" charset="77"/>
                <a:ea typeface="Verdana" panose="020B0604030504040204" pitchFamily="34" charset="0"/>
                <a:cs typeface="Verdana" panose="020B0604030504040204" pitchFamily="34" charset="0"/>
              </a:defRPr>
            </a:lvl1pPr>
          </a:lstStyle>
          <a:p>
            <a:r>
              <a:rPr lang="en-US" dirty="0"/>
              <a:t>AGENDA</a:t>
            </a:r>
          </a:p>
        </p:txBody>
      </p:sp>
      <p:sp>
        <p:nvSpPr>
          <p:cNvPr id="6" name="Text Placeholder 18">
            <a:extLst>
              <a:ext uri="{FF2B5EF4-FFF2-40B4-BE49-F238E27FC236}">
                <a16:creationId xmlns:a16="http://schemas.microsoft.com/office/drawing/2014/main" id="{B88EA9E5-6671-EADB-3B67-10A80902F409}"/>
              </a:ext>
            </a:extLst>
          </p:cNvPr>
          <p:cNvSpPr>
            <a:spLocks noGrp="1"/>
          </p:cNvSpPr>
          <p:nvPr>
            <p:ph type="body" sz="quarter" idx="12" hasCustomPrompt="1"/>
          </p:nvPr>
        </p:nvSpPr>
        <p:spPr>
          <a:xfrm>
            <a:off x="609601" y="3031524"/>
            <a:ext cx="17068798" cy="1115568"/>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1</a:t>
            </a:r>
          </a:p>
        </p:txBody>
      </p:sp>
      <p:sp>
        <p:nvSpPr>
          <p:cNvPr id="8" name="Text Placeholder 18">
            <a:extLst>
              <a:ext uri="{FF2B5EF4-FFF2-40B4-BE49-F238E27FC236}">
                <a16:creationId xmlns:a16="http://schemas.microsoft.com/office/drawing/2014/main" id="{66279C9A-1AF0-62FE-71DE-7C52C12A699B}"/>
              </a:ext>
            </a:extLst>
          </p:cNvPr>
          <p:cNvSpPr>
            <a:spLocks noGrp="1"/>
          </p:cNvSpPr>
          <p:nvPr>
            <p:ph type="body" sz="quarter" idx="13" hasCustomPrompt="1"/>
          </p:nvPr>
        </p:nvSpPr>
        <p:spPr>
          <a:xfrm>
            <a:off x="609601" y="4283418"/>
            <a:ext cx="17068798"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2</a:t>
            </a:r>
          </a:p>
        </p:txBody>
      </p:sp>
      <p:sp>
        <p:nvSpPr>
          <p:cNvPr id="14" name="Text Placeholder 18">
            <a:extLst>
              <a:ext uri="{FF2B5EF4-FFF2-40B4-BE49-F238E27FC236}">
                <a16:creationId xmlns:a16="http://schemas.microsoft.com/office/drawing/2014/main" id="{8B083E43-F546-1CCE-6AA1-8AA106CE48C1}"/>
              </a:ext>
            </a:extLst>
          </p:cNvPr>
          <p:cNvSpPr>
            <a:spLocks noGrp="1"/>
          </p:cNvSpPr>
          <p:nvPr>
            <p:ph type="body" sz="quarter" idx="14" hasCustomPrompt="1"/>
          </p:nvPr>
        </p:nvSpPr>
        <p:spPr>
          <a:xfrm>
            <a:off x="609601" y="5535312"/>
            <a:ext cx="17068798"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3</a:t>
            </a:r>
          </a:p>
        </p:txBody>
      </p:sp>
      <p:sp>
        <p:nvSpPr>
          <p:cNvPr id="15" name="Text Placeholder 18">
            <a:extLst>
              <a:ext uri="{FF2B5EF4-FFF2-40B4-BE49-F238E27FC236}">
                <a16:creationId xmlns:a16="http://schemas.microsoft.com/office/drawing/2014/main" id="{33803EC2-FE66-B6FC-7480-0C16C1620B50}"/>
              </a:ext>
            </a:extLst>
          </p:cNvPr>
          <p:cNvSpPr>
            <a:spLocks noGrp="1"/>
          </p:cNvSpPr>
          <p:nvPr>
            <p:ph type="body" sz="quarter" idx="15" hasCustomPrompt="1"/>
          </p:nvPr>
        </p:nvSpPr>
        <p:spPr>
          <a:xfrm>
            <a:off x="609601" y="6787206"/>
            <a:ext cx="17068798"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4</a:t>
            </a:r>
          </a:p>
        </p:txBody>
      </p:sp>
      <p:sp>
        <p:nvSpPr>
          <p:cNvPr id="16" name="Text Placeholder 18">
            <a:extLst>
              <a:ext uri="{FF2B5EF4-FFF2-40B4-BE49-F238E27FC236}">
                <a16:creationId xmlns:a16="http://schemas.microsoft.com/office/drawing/2014/main" id="{25A5A3A8-5497-97EC-6B63-F2737B1E31CD}"/>
              </a:ext>
            </a:extLst>
          </p:cNvPr>
          <p:cNvSpPr>
            <a:spLocks noGrp="1"/>
          </p:cNvSpPr>
          <p:nvPr>
            <p:ph type="body" sz="quarter" idx="16" hasCustomPrompt="1"/>
          </p:nvPr>
        </p:nvSpPr>
        <p:spPr>
          <a:xfrm>
            <a:off x="609601" y="8039100"/>
            <a:ext cx="17068798"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5</a:t>
            </a:r>
          </a:p>
        </p:txBody>
      </p:sp>
      <p:sp>
        <p:nvSpPr>
          <p:cNvPr id="2" name="Rectangle 1">
            <a:extLst>
              <a:ext uri="{FF2B5EF4-FFF2-40B4-BE49-F238E27FC236}">
                <a16:creationId xmlns:a16="http://schemas.microsoft.com/office/drawing/2014/main" id="{81B2FACA-3CC0-9673-97BC-DAF19EFED7CE}"/>
              </a:ext>
            </a:extLst>
          </p:cNvPr>
          <p:cNvSpPr>
            <a:spLocks noChangeAspect="1"/>
          </p:cNvSpPr>
          <p:nvPr/>
        </p:nvSpPr>
        <p:spPr>
          <a:xfrm>
            <a:off x="609600" y="3031524"/>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1</a:t>
            </a:r>
          </a:p>
        </p:txBody>
      </p:sp>
      <p:sp>
        <p:nvSpPr>
          <p:cNvPr id="5" name="Rectangle 4">
            <a:extLst>
              <a:ext uri="{FF2B5EF4-FFF2-40B4-BE49-F238E27FC236}">
                <a16:creationId xmlns:a16="http://schemas.microsoft.com/office/drawing/2014/main" id="{D5D4A7B1-81EA-A4FD-3C1C-E5795F4BECA7}"/>
              </a:ext>
            </a:extLst>
          </p:cNvPr>
          <p:cNvSpPr>
            <a:spLocks noChangeAspect="1"/>
          </p:cNvSpPr>
          <p:nvPr/>
        </p:nvSpPr>
        <p:spPr>
          <a:xfrm>
            <a:off x="609600" y="4284870"/>
            <a:ext cx="112404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2</a:t>
            </a:r>
          </a:p>
        </p:txBody>
      </p:sp>
      <p:sp>
        <p:nvSpPr>
          <p:cNvPr id="7" name="Rectangle 6">
            <a:extLst>
              <a:ext uri="{FF2B5EF4-FFF2-40B4-BE49-F238E27FC236}">
                <a16:creationId xmlns:a16="http://schemas.microsoft.com/office/drawing/2014/main" id="{CBBD02A6-0F5C-74BF-6A77-31772ACAD868}"/>
              </a:ext>
            </a:extLst>
          </p:cNvPr>
          <p:cNvSpPr>
            <a:spLocks noChangeAspect="1"/>
          </p:cNvSpPr>
          <p:nvPr/>
        </p:nvSpPr>
        <p:spPr>
          <a:xfrm>
            <a:off x="609600" y="5538216"/>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3</a:t>
            </a:r>
          </a:p>
        </p:txBody>
      </p:sp>
      <p:sp>
        <p:nvSpPr>
          <p:cNvPr id="10" name="Rectangle 9">
            <a:extLst>
              <a:ext uri="{FF2B5EF4-FFF2-40B4-BE49-F238E27FC236}">
                <a16:creationId xmlns:a16="http://schemas.microsoft.com/office/drawing/2014/main" id="{4F37BA3E-95F9-7151-C3F3-C02D7DD16405}"/>
              </a:ext>
            </a:extLst>
          </p:cNvPr>
          <p:cNvSpPr>
            <a:spLocks noChangeAspect="1"/>
          </p:cNvSpPr>
          <p:nvPr/>
        </p:nvSpPr>
        <p:spPr>
          <a:xfrm>
            <a:off x="609600" y="6791562"/>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4</a:t>
            </a:r>
          </a:p>
        </p:txBody>
      </p:sp>
      <p:sp>
        <p:nvSpPr>
          <p:cNvPr id="13" name="Rectangle 12">
            <a:extLst>
              <a:ext uri="{FF2B5EF4-FFF2-40B4-BE49-F238E27FC236}">
                <a16:creationId xmlns:a16="http://schemas.microsoft.com/office/drawing/2014/main" id="{2D2339E0-FF30-B078-9AAD-D647BC21F6E2}"/>
              </a:ext>
            </a:extLst>
          </p:cNvPr>
          <p:cNvSpPr>
            <a:spLocks noChangeAspect="1"/>
          </p:cNvSpPr>
          <p:nvPr/>
        </p:nvSpPr>
        <p:spPr>
          <a:xfrm>
            <a:off x="609600" y="8044908"/>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5</a:t>
            </a:r>
          </a:p>
        </p:txBody>
      </p:sp>
      <p:pic>
        <p:nvPicPr>
          <p:cNvPr id="22" name="Picture 21">
            <a:extLst>
              <a:ext uri="{FF2B5EF4-FFF2-40B4-BE49-F238E27FC236}">
                <a16:creationId xmlns:a16="http://schemas.microsoft.com/office/drawing/2014/main" id="{6D9B4B5A-0A8D-686B-F1B1-4A631866FB3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77031" y="9273559"/>
            <a:ext cx="4015954" cy="918758"/>
          </a:xfrm>
          <a:prstGeom prst="rect">
            <a:avLst/>
          </a:prstGeom>
        </p:spPr>
      </p:pic>
    </p:spTree>
    <p:extLst>
      <p:ext uri="{BB962C8B-B14F-4D97-AF65-F5344CB8AC3E}">
        <p14:creationId xmlns:p14="http://schemas.microsoft.com/office/powerpoint/2010/main" val="1374083911"/>
      </p:ext>
    </p:extLst>
  </p:cSld>
  <p:clrMapOvr>
    <a:masterClrMapping/>
  </p:clrMapOvr>
  <p:extLst>
    <p:ext uri="{DCECCB84-F9BA-43D5-87BE-67443E8EF086}">
      <p15:sldGuideLst xmlns:p15="http://schemas.microsoft.com/office/powerpoint/2012/main">
        <p15:guide id="2" pos="2880">
          <p15:clr>
            <a:srgbClr val="FBAE40"/>
          </p15:clr>
        </p15:guide>
        <p15:guide id="3" orient="horz" pos="94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50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6963A64-C296-288D-F9AF-F653A6E57132}"/>
              </a:ext>
            </a:extLst>
          </p:cNvPr>
          <p:cNvSpPr/>
          <p:nvPr/>
        </p:nvSpPr>
        <p:spPr>
          <a:xfrm>
            <a:off x="0" y="1334531"/>
            <a:ext cx="18288000" cy="8952470"/>
          </a:xfrm>
          <a:prstGeom prst="rect">
            <a:avLst/>
          </a:prstGeom>
          <a:gradFill>
            <a:gsLst>
              <a:gs pos="0">
                <a:schemeClr val="tx2"/>
              </a:gs>
              <a:gs pos="100000">
                <a:schemeClr val="accent1"/>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42" name="Rectangle 41">
            <a:extLst>
              <a:ext uri="{FF2B5EF4-FFF2-40B4-BE49-F238E27FC236}">
                <a16:creationId xmlns:a16="http://schemas.microsoft.com/office/drawing/2014/main" id="{512A93DF-B583-63D4-E97B-F63414A8A52E}"/>
              </a:ext>
            </a:extLst>
          </p:cNvPr>
          <p:cNvSpPr/>
          <p:nvPr/>
        </p:nvSpPr>
        <p:spPr>
          <a:xfrm>
            <a:off x="9296400" y="3031524"/>
            <a:ext cx="8382000"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43" name="Rectangle 42">
            <a:extLst>
              <a:ext uri="{FF2B5EF4-FFF2-40B4-BE49-F238E27FC236}">
                <a16:creationId xmlns:a16="http://schemas.microsoft.com/office/drawing/2014/main" id="{93B04237-610E-F2BF-AAAD-445A49B7608B}"/>
              </a:ext>
            </a:extLst>
          </p:cNvPr>
          <p:cNvSpPr/>
          <p:nvPr/>
        </p:nvSpPr>
        <p:spPr>
          <a:xfrm>
            <a:off x="9296400" y="4283418"/>
            <a:ext cx="8382000"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44" name="Rectangle 43">
            <a:extLst>
              <a:ext uri="{FF2B5EF4-FFF2-40B4-BE49-F238E27FC236}">
                <a16:creationId xmlns:a16="http://schemas.microsoft.com/office/drawing/2014/main" id="{CDAD3CFE-E85F-85A4-2B56-44AF577F0BF7}"/>
              </a:ext>
            </a:extLst>
          </p:cNvPr>
          <p:cNvSpPr/>
          <p:nvPr/>
        </p:nvSpPr>
        <p:spPr>
          <a:xfrm>
            <a:off x="9296400" y="5535312"/>
            <a:ext cx="8382000"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45" name="Rectangle 44">
            <a:extLst>
              <a:ext uri="{FF2B5EF4-FFF2-40B4-BE49-F238E27FC236}">
                <a16:creationId xmlns:a16="http://schemas.microsoft.com/office/drawing/2014/main" id="{FDDF89D9-0765-E62F-6A3D-06553A38BA2D}"/>
              </a:ext>
            </a:extLst>
          </p:cNvPr>
          <p:cNvSpPr/>
          <p:nvPr/>
        </p:nvSpPr>
        <p:spPr>
          <a:xfrm>
            <a:off x="9296400" y="6787206"/>
            <a:ext cx="8382000"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46" name="Rectangle 45">
            <a:extLst>
              <a:ext uri="{FF2B5EF4-FFF2-40B4-BE49-F238E27FC236}">
                <a16:creationId xmlns:a16="http://schemas.microsoft.com/office/drawing/2014/main" id="{63061D0F-9BAA-DDC3-8214-51C3AECEFB4D}"/>
              </a:ext>
            </a:extLst>
          </p:cNvPr>
          <p:cNvSpPr/>
          <p:nvPr/>
        </p:nvSpPr>
        <p:spPr>
          <a:xfrm>
            <a:off x="9296400" y="8039100"/>
            <a:ext cx="8382000"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37" name="Rectangle 36">
            <a:extLst>
              <a:ext uri="{FF2B5EF4-FFF2-40B4-BE49-F238E27FC236}">
                <a16:creationId xmlns:a16="http://schemas.microsoft.com/office/drawing/2014/main" id="{B52FAB3C-BD43-BBAA-6781-9B9617EABBDE}"/>
              </a:ext>
            </a:extLst>
          </p:cNvPr>
          <p:cNvSpPr/>
          <p:nvPr/>
        </p:nvSpPr>
        <p:spPr>
          <a:xfrm>
            <a:off x="609600" y="3031524"/>
            <a:ext cx="8357616"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38" name="Rectangle 37">
            <a:extLst>
              <a:ext uri="{FF2B5EF4-FFF2-40B4-BE49-F238E27FC236}">
                <a16:creationId xmlns:a16="http://schemas.microsoft.com/office/drawing/2014/main" id="{68632AC4-D46D-47AF-EC51-233987795C25}"/>
              </a:ext>
            </a:extLst>
          </p:cNvPr>
          <p:cNvSpPr/>
          <p:nvPr/>
        </p:nvSpPr>
        <p:spPr>
          <a:xfrm>
            <a:off x="609600" y="4283418"/>
            <a:ext cx="8357616"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39" name="Rectangle 38">
            <a:extLst>
              <a:ext uri="{FF2B5EF4-FFF2-40B4-BE49-F238E27FC236}">
                <a16:creationId xmlns:a16="http://schemas.microsoft.com/office/drawing/2014/main" id="{AC4B7881-016D-FA1C-371B-91F760238A05}"/>
              </a:ext>
            </a:extLst>
          </p:cNvPr>
          <p:cNvSpPr/>
          <p:nvPr/>
        </p:nvSpPr>
        <p:spPr>
          <a:xfrm>
            <a:off x="609600" y="5535312"/>
            <a:ext cx="8357616"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40" name="Rectangle 39">
            <a:extLst>
              <a:ext uri="{FF2B5EF4-FFF2-40B4-BE49-F238E27FC236}">
                <a16:creationId xmlns:a16="http://schemas.microsoft.com/office/drawing/2014/main" id="{C3CEBA4A-701C-76FB-9135-A510493A770E}"/>
              </a:ext>
            </a:extLst>
          </p:cNvPr>
          <p:cNvSpPr/>
          <p:nvPr/>
        </p:nvSpPr>
        <p:spPr>
          <a:xfrm>
            <a:off x="609600" y="6787206"/>
            <a:ext cx="8357616"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41" name="Rectangle 40">
            <a:extLst>
              <a:ext uri="{FF2B5EF4-FFF2-40B4-BE49-F238E27FC236}">
                <a16:creationId xmlns:a16="http://schemas.microsoft.com/office/drawing/2014/main" id="{E68BE51E-713E-752B-5246-631C6B900B84}"/>
              </a:ext>
            </a:extLst>
          </p:cNvPr>
          <p:cNvSpPr/>
          <p:nvPr/>
        </p:nvSpPr>
        <p:spPr>
          <a:xfrm>
            <a:off x="609600" y="8039100"/>
            <a:ext cx="8357616"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1" name="object 2">
            <a:extLst>
              <a:ext uri="{FF2B5EF4-FFF2-40B4-BE49-F238E27FC236}">
                <a16:creationId xmlns:a16="http://schemas.microsoft.com/office/drawing/2014/main" id="{4A25079F-00D3-1F51-FF68-FA5A29BA25F8}"/>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bg1"/>
                </a:solidFill>
                <a:latin typeface="Montserrat" pitchFamily="2" charset="77"/>
                <a:ea typeface="+mn-ea"/>
                <a:cs typeface="Calibri" panose="020F0502020204030204" pitchFamily="34" charset="0"/>
              </a:rPr>
              <a:t>© 2026 New Hampshire Housing</a:t>
            </a:r>
            <a:endParaRPr sz="1400" b="0" i="0" kern="1200" spc="0" baseline="0" dirty="0">
              <a:solidFill>
                <a:schemeClr val="bg1"/>
              </a:solidFill>
              <a:latin typeface="Montserrat" pitchFamily="2" charset="77"/>
              <a:ea typeface="+mn-ea"/>
              <a:cs typeface="Calibri" panose="020F0502020204030204" pitchFamily="34" charset="0"/>
            </a:endParaRPr>
          </a:p>
        </p:txBody>
      </p:sp>
      <p:sp>
        <p:nvSpPr>
          <p:cNvPr id="12" name="object 2">
            <a:extLst>
              <a:ext uri="{FF2B5EF4-FFF2-40B4-BE49-F238E27FC236}">
                <a16:creationId xmlns:a16="http://schemas.microsoft.com/office/drawing/2014/main" id="{4B8327BB-0B05-70AB-65E4-2E270ABA5988}"/>
              </a:ext>
            </a:extLst>
          </p:cNvPr>
          <p:cNvSpPr txBox="1"/>
          <p:nvPr/>
        </p:nvSpPr>
        <p:spPr>
          <a:xfrm>
            <a:off x="17041982" y="9638496"/>
            <a:ext cx="636692"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fld id="{43E3A36C-3F67-9549-845D-7CE804C97367}" type="slidenum">
              <a:rPr lang="en-US" sz="1400" b="1" i="0" kern="1200" spc="0" baseline="0" smtClean="0">
                <a:solidFill>
                  <a:schemeClr val="bg1"/>
                </a:solidFill>
                <a:latin typeface="Montserrat" pitchFamily="2" charset="77"/>
                <a:ea typeface="+mn-ea"/>
                <a:cs typeface="Calibri" panose="020F0502020204030204" pitchFamily="34" charset="0"/>
              </a:rPr>
              <a:pPr marL="0" algn="r" defTabSz="831556" rtl="0" eaLnBrk="1" latinLnBrk="0" hangingPunct="1">
                <a:lnSpc>
                  <a:spcPct val="100000"/>
                </a:lnSpc>
                <a:spcBef>
                  <a:spcPts val="0"/>
                </a:spcBef>
                <a:tabLst>
                  <a:tab pos="1796506" algn="l"/>
                </a:tabLst>
              </a:pPr>
              <a:t>‹#›</a:t>
            </a:fld>
            <a:endParaRPr sz="1400" b="1" i="0" kern="1200" spc="0" baseline="0" dirty="0">
              <a:solidFill>
                <a:schemeClr val="bg1"/>
              </a:solidFill>
              <a:latin typeface="Montserrat" pitchFamily="2" charset="77"/>
              <a:ea typeface="+mn-ea"/>
              <a:cs typeface="Calibri" panose="020F0502020204030204" pitchFamily="34" charset="0"/>
            </a:endParaRPr>
          </a:p>
        </p:txBody>
      </p:sp>
      <p:sp>
        <p:nvSpPr>
          <p:cNvPr id="3" name="Title 1">
            <a:extLst>
              <a:ext uri="{FF2B5EF4-FFF2-40B4-BE49-F238E27FC236}">
                <a16:creationId xmlns:a16="http://schemas.microsoft.com/office/drawing/2014/main" id="{7E9E9E2C-2C8E-3DDC-6E7F-88D9A0A8A244}"/>
              </a:ext>
            </a:extLst>
          </p:cNvPr>
          <p:cNvSpPr>
            <a:spLocks noGrp="1"/>
          </p:cNvSpPr>
          <p:nvPr>
            <p:ph type="title" hasCustomPrompt="1"/>
          </p:nvPr>
        </p:nvSpPr>
        <p:spPr>
          <a:xfrm>
            <a:off x="609600" y="1647569"/>
            <a:ext cx="17068800" cy="922638"/>
          </a:xfrm>
          <a:prstGeom prst="rect">
            <a:avLst/>
          </a:prstGeom>
        </p:spPr>
        <p:txBody>
          <a:bodyPr vert="horz" lIns="0" tIns="0" rIns="0" bIns="0" anchor="t" anchorCtr="0"/>
          <a:lstStyle>
            <a:lvl1pPr>
              <a:lnSpc>
                <a:spcPct val="114000"/>
              </a:lnSpc>
              <a:defRPr lang="en-US" sz="4800" b="0" i="0" kern="0" baseline="0" dirty="0">
                <a:solidFill>
                  <a:schemeClr val="bg1"/>
                </a:solidFill>
                <a:latin typeface="Montserrat Light" pitchFamily="2" charset="77"/>
                <a:ea typeface="Verdana" panose="020B0604030504040204" pitchFamily="34" charset="0"/>
                <a:cs typeface="Verdana" panose="020B0604030504040204" pitchFamily="34" charset="0"/>
              </a:defRPr>
            </a:lvl1pPr>
          </a:lstStyle>
          <a:p>
            <a:r>
              <a:rPr lang="en-US" dirty="0"/>
              <a:t>AGENDA</a:t>
            </a:r>
          </a:p>
        </p:txBody>
      </p:sp>
      <p:sp>
        <p:nvSpPr>
          <p:cNvPr id="6" name="Text Placeholder 18">
            <a:extLst>
              <a:ext uri="{FF2B5EF4-FFF2-40B4-BE49-F238E27FC236}">
                <a16:creationId xmlns:a16="http://schemas.microsoft.com/office/drawing/2014/main" id="{B88EA9E5-6671-EADB-3B67-10A80902F409}"/>
              </a:ext>
            </a:extLst>
          </p:cNvPr>
          <p:cNvSpPr>
            <a:spLocks noGrp="1"/>
          </p:cNvSpPr>
          <p:nvPr>
            <p:ph type="body" sz="quarter" idx="12" hasCustomPrompt="1"/>
          </p:nvPr>
        </p:nvSpPr>
        <p:spPr>
          <a:xfrm>
            <a:off x="609600" y="3031524"/>
            <a:ext cx="7158232" cy="1115568"/>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1</a:t>
            </a:r>
          </a:p>
        </p:txBody>
      </p:sp>
      <p:sp>
        <p:nvSpPr>
          <p:cNvPr id="8" name="Text Placeholder 18">
            <a:extLst>
              <a:ext uri="{FF2B5EF4-FFF2-40B4-BE49-F238E27FC236}">
                <a16:creationId xmlns:a16="http://schemas.microsoft.com/office/drawing/2014/main" id="{66279C9A-1AF0-62FE-71DE-7C52C12A699B}"/>
              </a:ext>
            </a:extLst>
          </p:cNvPr>
          <p:cNvSpPr>
            <a:spLocks noGrp="1"/>
          </p:cNvSpPr>
          <p:nvPr>
            <p:ph type="body" sz="quarter" idx="13" hasCustomPrompt="1"/>
          </p:nvPr>
        </p:nvSpPr>
        <p:spPr>
          <a:xfrm>
            <a:off x="609602" y="4283418"/>
            <a:ext cx="7162800"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2</a:t>
            </a:r>
          </a:p>
        </p:txBody>
      </p:sp>
      <p:sp>
        <p:nvSpPr>
          <p:cNvPr id="14" name="Text Placeholder 18">
            <a:extLst>
              <a:ext uri="{FF2B5EF4-FFF2-40B4-BE49-F238E27FC236}">
                <a16:creationId xmlns:a16="http://schemas.microsoft.com/office/drawing/2014/main" id="{8B083E43-F546-1CCE-6AA1-8AA106CE48C1}"/>
              </a:ext>
            </a:extLst>
          </p:cNvPr>
          <p:cNvSpPr>
            <a:spLocks noGrp="1"/>
          </p:cNvSpPr>
          <p:nvPr>
            <p:ph type="body" sz="quarter" idx="14" hasCustomPrompt="1"/>
          </p:nvPr>
        </p:nvSpPr>
        <p:spPr>
          <a:xfrm>
            <a:off x="609602" y="5535312"/>
            <a:ext cx="7162800"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3</a:t>
            </a:r>
          </a:p>
        </p:txBody>
      </p:sp>
      <p:sp>
        <p:nvSpPr>
          <p:cNvPr id="15" name="Text Placeholder 18">
            <a:extLst>
              <a:ext uri="{FF2B5EF4-FFF2-40B4-BE49-F238E27FC236}">
                <a16:creationId xmlns:a16="http://schemas.microsoft.com/office/drawing/2014/main" id="{33803EC2-FE66-B6FC-7480-0C16C1620B50}"/>
              </a:ext>
            </a:extLst>
          </p:cNvPr>
          <p:cNvSpPr>
            <a:spLocks noGrp="1"/>
          </p:cNvSpPr>
          <p:nvPr>
            <p:ph type="body" sz="quarter" idx="15" hasCustomPrompt="1"/>
          </p:nvPr>
        </p:nvSpPr>
        <p:spPr>
          <a:xfrm>
            <a:off x="609602" y="6787206"/>
            <a:ext cx="7162800"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4</a:t>
            </a:r>
          </a:p>
        </p:txBody>
      </p:sp>
      <p:sp>
        <p:nvSpPr>
          <p:cNvPr id="16" name="Text Placeholder 18">
            <a:extLst>
              <a:ext uri="{FF2B5EF4-FFF2-40B4-BE49-F238E27FC236}">
                <a16:creationId xmlns:a16="http://schemas.microsoft.com/office/drawing/2014/main" id="{25A5A3A8-5497-97EC-6B63-F2737B1E31CD}"/>
              </a:ext>
            </a:extLst>
          </p:cNvPr>
          <p:cNvSpPr>
            <a:spLocks noGrp="1"/>
          </p:cNvSpPr>
          <p:nvPr>
            <p:ph type="body" sz="quarter" idx="16" hasCustomPrompt="1"/>
          </p:nvPr>
        </p:nvSpPr>
        <p:spPr>
          <a:xfrm>
            <a:off x="609602" y="8039100"/>
            <a:ext cx="7162800"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5</a:t>
            </a:r>
          </a:p>
        </p:txBody>
      </p:sp>
      <p:sp>
        <p:nvSpPr>
          <p:cNvPr id="2" name="Text Placeholder 18">
            <a:extLst>
              <a:ext uri="{FF2B5EF4-FFF2-40B4-BE49-F238E27FC236}">
                <a16:creationId xmlns:a16="http://schemas.microsoft.com/office/drawing/2014/main" id="{9717D5CE-F43D-85D9-94A4-10733D1671DD}"/>
              </a:ext>
            </a:extLst>
          </p:cNvPr>
          <p:cNvSpPr>
            <a:spLocks noGrp="1"/>
          </p:cNvSpPr>
          <p:nvPr>
            <p:ph type="body" sz="quarter" idx="17" hasCustomPrompt="1"/>
          </p:nvPr>
        </p:nvSpPr>
        <p:spPr>
          <a:xfrm>
            <a:off x="9296402" y="3031524"/>
            <a:ext cx="7162800"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6</a:t>
            </a:r>
          </a:p>
        </p:txBody>
      </p:sp>
      <p:sp>
        <p:nvSpPr>
          <p:cNvPr id="5" name="Text Placeholder 18">
            <a:extLst>
              <a:ext uri="{FF2B5EF4-FFF2-40B4-BE49-F238E27FC236}">
                <a16:creationId xmlns:a16="http://schemas.microsoft.com/office/drawing/2014/main" id="{CB6E465F-E8E6-5503-1D0D-C6BB1B97BD8F}"/>
              </a:ext>
            </a:extLst>
          </p:cNvPr>
          <p:cNvSpPr>
            <a:spLocks noGrp="1"/>
          </p:cNvSpPr>
          <p:nvPr>
            <p:ph type="body" sz="quarter" idx="18" hasCustomPrompt="1"/>
          </p:nvPr>
        </p:nvSpPr>
        <p:spPr>
          <a:xfrm>
            <a:off x="9296402" y="4283418"/>
            <a:ext cx="7162800"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7</a:t>
            </a:r>
          </a:p>
        </p:txBody>
      </p:sp>
      <p:sp>
        <p:nvSpPr>
          <p:cNvPr id="7" name="Text Placeholder 18">
            <a:extLst>
              <a:ext uri="{FF2B5EF4-FFF2-40B4-BE49-F238E27FC236}">
                <a16:creationId xmlns:a16="http://schemas.microsoft.com/office/drawing/2014/main" id="{7E9B4E86-9077-F407-09D8-289624B007AD}"/>
              </a:ext>
            </a:extLst>
          </p:cNvPr>
          <p:cNvSpPr>
            <a:spLocks noGrp="1"/>
          </p:cNvSpPr>
          <p:nvPr>
            <p:ph type="body" sz="quarter" idx="19" hasCustomPrompt="1"/>
          </p:nvPr>
        </p:nvSpPr>
        <p:spPr>
          <a:xfrm>
            <a:off x="9296402" y="5535312"/>
            <a:ext cx="7162800"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8</a:t>
            </a:r>
          </a:p>
        </p:txBody>
      </p:sp>
      <p:sp>
        <p:nvSpPr>
          <p:cNvPr id="10" name="Text Placeholder 18">
            <a:extLst>
              <a:ext uri="{FF2B5EF4-FFF2-40B4-BE49-F238E27FC236}">
                <a16:creationId xmlns:a16="http://schemas.microsoft.com/office/drawing/2014/main" id="{4A6BD8C7-1D13-CC6D-6EE2-9D9D789C646C}"/>
              </a:ext>
            </a:extLst>
          </p:cNvPr>
          <p:cNvSpPr>
            <a:spLocks noGrp="1"/>
          </p:cNvSpPr>
          <p:nvPr>
            <p:ph type="body" sz="quarter" idx="20" hasCustomPrompt="1"/>
          </p:nvPr>
        </p:nvSpPr>
        <p:spPr>
          <a:xfrm>
            <a:off x="9296402" y="6787206"/>
            <a:ext cx="7162800"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9</a:t>
            </a:r>
          </a:p>
        </p:txBody>
      </p:sp>
      <p:sp>
        <p:nvSpPr>
          <p:cNvPr id="13" name="Text Placeholder 18">
            <a:extLst>
              <a:ext uri="{FF2B5EF4-FFF2-40B4-BE49-F238E27FC236}">
                <a16:creationId xmlns:a16="http://schemas.microsoft.com/office/drawing/2014/main" id="{189C448B-E8D4-8ED6-0757-98A1D3AF8A61}"/>
              </a:ext>
            </a:extLst>
          </p:cNvPr>
          <p:cNvSpPr>
            <a:spLocks noGrp="1"/>
          </p:cNvSpPr>
          <p:nvPr>
            <p:ph type="body" sz="quarter" idx="21" hasCustomPrompt="1"/>
          </p:nvPr>
        </p:nvSpPr>
        <p:spPr>
          <a:xfrm>
            <a:off x="9296402" y="8039100"/>
            <a:ext cx="7162800"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10</a:t>
            </a:r>
          </a:p>
        </p:txBody>
      </p:sp>
      <p:sp>
        <p:nvSpPr>
          <p:cNvPr id="27" name="Rectangle 26">
            <a:extLst>
              <a:ext uri="{FF2B5EF4-FFF2-40B4-BE49-F238E27FC236}">
                <a16:creationId xmlns:a16="http://schemas.microsoft.com/office/drawing/2014/main" id="{185AA77A-E55C-9BE5-C9C9-F0054E953C32}"/>
              </a:ext>
            </a:extLst>
          </p:cNvPr>
          <p:cNvSpPr>
            <a:spLocks noChangeAspect="1"/>
          </p:cNvSpPr>
          <p:nvPr/>
        </p:nvSpPr>
        <p:spPr>
          <a:xfrm>
            <a:off x="609600" y="3031524"/>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1</a:t>
            </a:r>
          </a:p>
        </p:txBody>
      </p:sp>
      <p:sp>
        <p:nvSpPr>
          <p:cNvPr id="28" name="Rectangle 27">
            <a:extLst>
              <a:ext uri="{FF2B5EF4-FFF2-40B4-BE49-F238E27FC236}">
                <a16:creationId xmlns:a16="http://schemas.microsoft.com/office/drawing/2014/main" id="{85BA7208-7EA9-5B6A-B85B-62A05449A299}"/>
              </a:ext>
            </a:extLst>
          </p:cNvPr>
          <p:cNvSpPr>
            <a:spLocks noChangeAspect="1"/>
          </p:cNvSpPr>
          <p:nvPr/>
        </p:nvSpPr>
        <p:spPr>
          <a:xfrm>
            <a:off x="609600" y="4284870"/>
            <a:ext cx="112404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2</a:t>
            </a:r>
          </a:p>
        </p:txBody>
      </p:sp>
      <p:sp>
        <p:nvSpPr>
          <p:cNvPr id="29" name="Rectangle 28">
            <a:extLst>
              <a:ext uri="{FF2B5EF4-FFF2-40B4-BE49-F238E27FC236}">
                <a16:creationId xmlns:a16="http://schemas.microsoft.com/office/drawing/2014/main" id="{5080BD06-2221-F4BD-698B-3740C97A271B}"/>
              </a:ext>
            </a:extLst>
          </p:cNvPr>
          <p:cNvSpPr>
            <a:spLocks noChangeAspect="1"/>
          </p:cNvSpPr>
          <p:nvPr/>
        </p:nvSpPr>
        <p:spPr>
          <a:xfrm>
            <a:off x="609600" y="5538216"/>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3</a:t>
            </a:r>
          </a:p>
        </p:txBody>
      </p:sp>
      <p:sp>
        <p:nvSpPr>
          <p:cNvPr id="30" name="Rectangle 29">
            <a:extLst>
              <a:ext uri="{FF2B5EF4-FFF2-40B4-BE49-F238E27FC236}">
                <a16:creationId xmlns:a16="http://schemas.microsoft.com/office/drawing/2014/main" id="{321D0CAB-8A30-89EA-2727-5B848D4EFF9E}"/>
              </a:ext>
            </a:extLst>
          </p:cNvPr>
          <p:cNvSpPr>
            <a:spLocks noChangeAspect="1"/>
          </p:cNvSpPr>
          <p:nvPr/>
        </p:nvSpPr>
        <p:spPr>
          <a:xfrm>
            <a:off x="609600" y="6791562"/>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4</a:t>
            </a:r>
          </a:p>
        </p:txBody>
      </p:sp>
      <p:sp>
        <p:nvSpPr>
          <p:cNvPr id="31" name="Rectangle 30">
            <a:extLst>
              <a:ext uri="{FF2B5EF4-FFF2-40B4-BE49-F238E27FC236}">
                <a16:creationId xmlns:a16="http://schemas.microsoft.com/office/drawing/2014/main" id="{F7084346-0362-0F74-3030-614BA23CE91A}"/>
              </a:ext>
            </a:extLst>
          </p:cNvPr>
          <p:cNvSpPr>
            <a:spLocks noChangeAspect="1"/>
          </p:cNvSpPr>
          <p:nvPr/>
        </p:nvSpPr>
        <p:spPr>
          <a:xfrm>
            <a:off x="609600" y="8044908"/>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5</a:t>
            </a:r>
          </a:p>
        </p:txBody>
      </p:sp>
      <p:sp>
        <p:nvSpPr>
          <p:cNvPr id="32" name="Rectangle 31">
            <a:extLst>
              <a:ext uri="{FF2B5EF4-FFF2-40B4-BE49-F238E27FC236}">
                <a16:creationId xmlns:a16="http://schemas.microsoft.com/office/drawing/2014/main" id="{08C30B9B-FDC4-6064-BA6E-E6E2CA8114C2}"/>
              </a:ext>
            </a:extLst>
          </p:cNvPr>
          <p:cNvSpPr>
            <a:spLocks noChangeAspect="1"/>
          </p:cNvSpPr>
          <p:nvPr/>
        </p:nvSpPr>
        <p:spPr>
          <a:xfrm>
            <a:off x="9296400" y="3031524"/>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6</a:t>
            </a:r>
          </a:p>
        </p:txBody>
      </p:sp>
      <p:sp>
        <p:nvSpPr>
          <p:cNvPr id="33" name="Rectangle 32">
            <a:extLst>
              <a:ext uri="{FF2B5EF4-FFF2-40B4-BE49-F238E27FC236}">
                <a16:creationId xmlns:a16="http://schemas.microsoft.com/office/drawing/2014/main" id="{ECD9FA2A-846B-629A-11DD-5C16AB61BAA1}"/>
              </a:ext>
            </a:extLst>
          </p:cNvPr>
          <p:cNvSpPr>
            <a:spLocks noChangeAspect="1"/>
          </p:cNvSpPr>
          <p:nvPr/>
        </p:nvSpPr>
        <p:spPr>
          <a:xfrm>
            <a:off x="9296400" y="4284870"/>
            <a:ext cx="112404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7</a:t>
            </a:r>
          </a:p>
        </p:txBody>
      </p:sp>
      <p:sp>
        <p:nvSpPr>
          <p:cNvPr id="34" name="Rectangle 33">
            <a:extLst>
              <a:ext uri="{FF2B5EF4-FFF2-40B4-BE49-F238E27FC236}">
                <a16:creationId xmlns:a16="http://schemas.microsoft.com/office/drawing/2014/main" id="{94B837B2-944A-6A3B-792A-76A55967C2E7}"/>
              </a:ext>
            </a:extLst>
          </p:cNvPr>
          <p:cNvSpPr>
            <a:spLocks noChangeAspect="1"/>
          </p:cNvSpPr>
          <p:nvPr/>
        </p:nvSpPr>
        <p:spPr>
          <a:xfrm>
            <a:off x="9296400" y="5538216"/>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8</a:t>
            </a:r>
          </a:p>
        </p:txBody>
      </p:sp>
      <p:sp>
        <p:nvSpPr>
          <p:cNvPr id="35" name="Rectangle 34">
            <a:extLst>
              <a:ext uri="{FF2B5EF4-FFF2-40B4-BE49-F238E27FC236}">
                <a16:creationId xmlns:a16="http://schemas.microsoft.com/office/drawing/2014/main" id="{FA074453-1B4C-82AB-6DE8-9911C674D607}"/>
              </a:ext>
            </a:extLst>
          </p:cNvPr>
          <p:cNvSpPr>
            <a:spLocks noChangeAspect="1"/>
          </p:cNvSpPr>
          <p:nvPr/>
        </p:nvSpPr>
        <p:spPr>
          <a:xfrm>
            <a:off x="9296400" y="6791562"/>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9</a:t>
            </a:r>
          </a:p>
        </p:txBody>
      </p:sp>
      <p:sp>
        <p:nvSpPr>
          <p:cNvPr id="36" name="Rectangle 35">
            <a:extLst>
              <a:ext uri="{FF2B5EF4-FFF2-40B4-BE49-F238E27FC236}">
                <a16:creationId xmlns:a16="http://schemas.microsoft.com/office/drawing/2014/main" id="{610A00C8-E901-1453-FA74-D706002AA0F2}"/>
              </a:ext>
            </a:extLst>
          </p:cNvPr>
          <p:cNvSpPr>
            <a:spLocks noChangeAspect="1"/>
          </p:cNvSpPr>
          <p:nvPr/>
        </p:nvSpPr>
        <p:spPr>
          <a:xfrm>
            <a:off x="9296400" y="8044908"/>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10</a:t>
            </a:r>
          </a:p>
        </p:txBody>
      </p:sp>
      <p:pic>
        <p:nvPicPr>
          <p:cNvPr id="17" name="Picture 16">
            <a:extLst>
              <a:ext uri="{FF2B5EF4-FFF2-40B4-BE49-F238E27FC236}">
                <a16:creationId xmlns:a16="http://schemas.microsoft.com/office/drawing/2014/main" id="{949CFB20-EAB4-2540-4AE0-424BD9DF5A2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77031" y="9273559"/>
            <a:ext cx="4015954" cy="918758"/>
          </a:xfrm>
          <a:prstGeom prst="rect">
            <a:avLst/>
          </a:prstGeom>
        </p:spPr>
      </p:pic>
    </p:spTree>
    <p:extLst>
      <p:ext uri="{BB962C8B-B14F-4D97-AF65-F5344CB8AC3E}">
        <p14:creationId xmlns:p14="http://schemas.microsoft.com/office/powerpoint/2010/main" val="2150967186"/>
      </p:ext>
    </p:extLst>
  </p:cSld>
  <p:clrMapOvr>
    <a:masterClrMapping/>
  </p:clrMapOvr>
  <p:extLst>
    <p:ext uri="{DCECCB84-F9BA-43D5-87BE-67443E8EF086}">
      <p15:sldGuideLst xmlns:p15="http://schemas.microsoft.com/office/powerpoint/2012/main">
        <p15:guide id="2" pos="2880">
          <p15:clr>
            <a:srgbClr val="FBAE40"/>
          </p15:clr>
        </p15:guide>
        <p15:guide id="3" orient="horz" pos="948">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27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0B1D0-E9E3-4789-0E27-7243E47BE876}"/>
              </a:ext>
            </a:extLst>
          </p:cNvPr>
          <p:cNvSpPr>
            <a:spLocks noGrp="1"/>
          </p:cNvSpPr>
          <p:nvPr>
            <p:ph type="title"/>
          </p:nvPr>
        </p:nvSpPr>
        <p:spPr>
          <a:xfrm>
            <a:off x="609600" y="1647569"/>
            <a:ext cx="17068800" cy="922638"/>
          </a:xfrm>
          <a:prstGeom prst="rect">
            <a:avLst/>
          </a:prstGeom>
        </p:spPr>
        <p:txBody>
          <a:bodyPr vert="horz" lIns="0" tIns="0" rIns="0" bIns="0" anchor="t" anchorCtr="0"/>
          <a:lstStyle>
            <a:lvl1pPr>
              <a:lnSpc>
                <a:spcPct val="114000"/>
              </a:lnSpc>
              <a:defRPr lang="en-US" sz="4800" b="0" i="0" kern="0" baseline="0" dirty="0">
                <a:solidFill>
                  <a:schemeClr val="tx2"/>
                </a:solidFill>
                <a:latin typeface="Montserrat Light" pitchFamily="2" charset="77"/>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itle 1">
            <a:extLst>
              <a:ext uri="{FF2B5EF4-FFF2-40B4-BE49-F238E27FC236}">
                <a16:creationId xmlns:a16="http://schemas.microsoft.com/office/drawing/2014/main" id="{E0755C95-8FBA-5642-C8B3-F8B08212421D}"/>
              </a:ext>
            </a:extLst>
          </p:cNvPr>
          <p:cNvSpPr txBox="1">
            <a:spLocks/>
          </p:cNvSpPr>
          <p:nvPr/>
        </p:nvSpPr>
        <p:spPr>
          <a:xfrm>
            <a:off x="2743200" y="1647568"/>
            <a:ext cx="17068800" cy="1647568"/>
          </a:xfrm>
          <a:prstGeom prst="rect">
            <a:avLst/>
          </a:prstGeom>
        </p:spPr>
        <p:txBody>
          <a:bodyPr vert="horz" lIns="0" tIns="0" rIns="0" bIns="0" anchor="t" anchorCtr="0"/>
          <a:lstStyle>
            <a:lvl1pPr eaLnBrk="1" hangingPunct="1">
              <a:lnSpc>
                <a:spcPct val="114000"/>
              </a:lnSpc>
              <a:defRPr lang="en-US" sz="2400" b="0" i="0" kern="0" baseline="0" dirty="0">
                <a:solidFill>
                  <a:schemeClr val="tx2"/>
                </a:solidFill>
                <a:latin typeface="Montserrat Light" pitchFamily="2" charset="77"/>
                <a:ea typeface="Verdana" panose="020B0604030504040204" pitchFamily="34" charset="0"/>
                <a:cs typeface="Verdana" panose="020B0604030504040204" pitchFamily="34" charset="0"/>
              </a:defRPr>
            </a:lvl1pPr>
          </a:lstStyle>
          <a:p>
            <a:pPr defTabSz="1828800"/>
            <a:endParaRPr lang="en-US" sz="4800"/>
          </a:p>
        </p:txBody>
      </p:sp>
      <p:sp>
        <p:nvSpPr>
          <p:cNvPr id="6" name="Text Placeholder 18">
            <a:extLst>
              <a:ext uri="{FF2B5EF4-FFF2-40B4-BE49-F238E27FC236}">
                <a16:creationId xmlns:a16="http://schemas.microsoft.com/office/drawing/2014/main" id="{0E565456-55D1-B309-C2A6-E9BD12ED48B2}"/>
              </a:ext>
            </a:extLst>
          </p:cNvPr>
          <p:cNvSpPr>
            <a:spLocks noGrp="1"/>
          </p:cNvSpPr>
          <p:nvPr>
            <p:ph type="body" sz="quarter" idx="12" hasCustomPrompt="1"/>
          </p:nvPr>
        </p:nvSpPr>
        <p:spPr>
          <a:xfrm>
            <a:off x="609602" y="3031525"/>
            <a:ext cx="9588844" cy="5769574"/>
          </a:xfrm>
          <a:prstGeom prst="rect">
            <a:avLst/>
          </a:prstGeom>
        </p:spPr>
        <p:txBody>
          <a:bodyPr lIns="0" tIns="0" rIns="0" bIns="0"/>
          <a:lstStyle>
            <a:lvl1pPr marL="365760" indent="-365760">
              <a:lnSpc>
                <a:spcPct val="120000"/>
              </a:lnSpc>
              <a:buClr>
                <a:schemeClr val="tx2"/>
              </a:buClr>
              <a:buFont typeface="Arial" panose="020B0604020202020204" pitchFamily="34" charset="0"/>
              <a:buChar char="•"/>
              <a:defRPr sz="3600">
                <a:latin typeface="Montserrat" pitchFamily="2" charset="77"/>
              </a:defRPr>
            </a:lvl1pPr>
            <a:lvl2pPr marL="731520" indent="-329184">
              <a:lnSpc>
                <a:spcPct val="120000"/>
              </a:lnSpc>
              <a:spcBef>
                <a:spcPts val="200"/>
              </a:spcBef>
              <a:buClr>
                <a:schemeClr val="tx2"/>
              </a:buClr>
              <a:buFont typeface="Wingdings" pitchFamily="2" charset="2"/>
              <a:buChar char="§"/>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Char char="•"/>
              <a:defRPr sz="2400" b="0" i="0">
                <a:latin typeface="Montserrat" pitchFamily="2" charset="77"/>
              </a:defRPr>
            </a:lvl3pPr>
            <a:lvl4pPr marL="1371600" indent="-256032">
              <a:lnSpc>
                <a:spcPct val="120000"/>
              </a:lnSpc>
              <a:spcBef>
                <a:spcPts val="600"/>
              </a:spcBef>
              <a:buClr>
                <a:schemeClr val="tx2"/>
              </a:buClr>
              <a:buFont typeface="Wingdings" pitchFamily="2" charset="2"/>
              <a:buChar char="§"/>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Char char="•"/>
              <a:defRPr sz="2400">
                <a:latin typeface="Montserrat" pitchFamily="2" charset="77"/>
              </a:defRPr>
            </a:lvl5pPr>
          </a:lstStyle>
          <a:p>
            <a:pPr lvl="0"/>
            <a:r>
              <a:rPr lang="en-US" dirty="0"/>
              <a:t>Level 1</a:t>
            </a:r>
          </a:p>
          <a:p>
            <a:pPr lvl="1"/>
            <a:r>
              <a:rPr lang="en-US" dirty="0"/>
              <a:t>Level 2</a:t>
            </a:r>
          </a:p>
          <a:p>
            <a:pPr lvl="2"/>
            <a:r>
              <a:rPr lang="en-US" dirty="0"/>
              <a:t>Level 3</a:t>
            </a:r>
          </a:p>
          <a:p>
            <a:pPr lvl="3"/>
            <a:r>
              <a:rPr lang="en-US" dirty="0"/>
              <a:t>Level 4</a:t>
            </a:r>
          </a:p>
          <a:p>
            <a:pPr lvl="4"/>
            <a:r>
              <a:rPr lang="en-US" dirty="0"/>
              <a:t>Level 5</a:t>
            </a:r>
          </a:p>
        </p:txBody>
      </p:sp>
    </p:spTree>
    <p:extLst>
      <p:ext uri="{BB962C8B-B14F-4D97-AF65-F5344CB8AC3E}">
        <p14:creationId xmlns:p14="http://schemas.microsoft.com/office/powerpoint/2010/main" val="2556337101"/>
      </p:ext>
    </p:extLst>
  </p:cSld>
  <p:clrMapOvr>
    <a:masterClrMapping/>
  </p:clrMapOvr>
  <p:extLst>
    <p:ext uri="{DCECCB84-F9BA-43D5-87BE-67443E8EF086}">
      <p15:sldGuideLst xmlns:p15="http://schemas.microsoft.com/office/powerpoint/2012/main">
        <p15:guide id="1" orient="horz" pos="252">
          <p15:clr>
            <a:srgbClr val="FBAE40"/>
          </p15:clr>
        </p15:guide>
        <p15:guide id="2" pos="28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25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0B1D0-E9E3-4789-0E27-7243E47BE876}"/>
              </a:ext>
            </a:extLst>
          </p:cNvPr>
          <p:cNvSpPr>
            <a:spLocks noGrp="1"/>
          </p:cNvSpPr>
          <p:nvPr>
            <p:ph type="title"/>
          </p:nvPr>
        </p:nvSpPr>
        <p:spPr>
          <a:xfrm>
            <a:off x="609600" y="2257169"/>
            <a:ext cx="17068800" cy="1548714"/>
          </a:xfrm>
          <a:prstGeom prst="rect">
            <a:avLst/>
          </a:prstGeom>
        </p:spPr>
        <p:txBody>
          <a:bodyPr vert="horz" lIns="0" tIns="0" rIns="0" bIns="0" anchor="t" anchorCtr="0"/>
          <a:lstStyle>
            <a:lvl1pPr>
              <a:lnSpc>
                <a:spcPct val="114000"/>
              </a:lnSpc>
              <a:defRPr lang="en-US" sz="4800" b="0" i="0" kern="0" baseline="0" dirty="0">
                <a:solidFill>
                  <a:schemeClr val="tx2"/>
                </a:solidFill>
                <a:latin typeface="Montserrat Light" pitchFamily="2" charset="77"/>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7" name="Text Placeholder 4">
            <a:extLst>
              <a:ext uri="{FF2B5EF4-FFF2-40B4-BE49-F238E27FC236}">
                <a16:creationId xmlns:a16="http://schemas.microsoft.com/office/drawing/2014/main" id="{13F3CDAB-155E-18BE-11EA-FEDAA07C3CF5}"/>
              </a:ext>
            </a:extLst>
          </p:cNvPr>
          <p:cNvSpPr>
            <a:spLocks noGrp="1"/>
          </p:cNvSpPr>
          <p:nvPr>
            <p:ph type="body" sz="quarter" idx="11" hasCustomPrompt="1"/>
          </p:nvPr>
        </p:nvSpPr>
        <p:spPr>
          <a:xfrm>
            <a:off x="609600" y="1548713"/>
            <a:ext cx="9588844" cy="551102"/>
          </a:xfrm>
          <a:prstGeom prst="rect">
            <a:avLst/>
          </a:prstGeom>
        </p:spPr>
        <p:txBody>
          <a:bodyPr vert="horz" lIns="0" tIns="0" rIns="0" bIns="0"/>
          <a:lstStyle>
            <a:lvl1pPr marL="0" indent="0">
              <a:lnSpc>
                <a:spcPts val="4798"/>
              </a:lnSpc>
              <a:spcBef>
                <a:spcPts val="0"/>
              </a:spcBef>
              <a:buNone/>
              <a:defRPr lang="en-US" sz="20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0" indent="0">
              <a:lnSpc>
                <a:spcPts val="4798"/>
              </a:lnSpc>
              <a:spcBef>
                <a:spcPts val="0"/>
              </a:spcBef>
              <a:buNone/>
              <a:defRPr sz="3200">
                <a:solidFill>
                  <a:schemeClr val="tx2"/>
                </a:solidFill>
              </a:defRPr>
            </a:lvl2pPr>
            <a:lvl3pPr marL="0" indent="0">
              <a:lnSpc>
                <a:spcPts val="4798"/>
              </a:lnSpc>
              <a:spcBef>
                <a:spcPts val="0"/>
              </a:spcBef>
              <a:buNone/>
              <a:defRPr sz="3200">
                <a:solidFill>
                  <a:schemeClr val="tx2"/>
                </a:solidFill>
              </a:defRPr>
            </a:lvl3pPr>
            <a:lvl4pPr marL="0" indent="0">
              <a:lnSpc>
                <a:spcPts val="4798"/>
              </a:lnSpc>
              <a:spcBef>
                <a:spcPts val="0"/>
              </a:spcBef>
              <a:buNone/>
              <a:defRPr sz="3200">
                <a:solidFill>
                  <a:schemeClr val="tx2"/>
                </a:solidFill>
              </a:defRPr>
            </a:lvl4pPr>
            <a:lvl5pPr marL="0" indent="0">
              <a:lnSpc>
                <a:spcPts val="4798"/>
              </a:lnSpc>
              <a:spcBef>
                <a:spcPts val="0"/>
              </a:spcBef>
              <a:buNone/>
              <a:defRPr sz="3200">
                <a:solidFill>
                  <a:schemeClr val="tx2"/>
                </a:solidFill>
              </a:defRPr>
            </a:lvl5pPr>
          </a:lstStyle>
          <a:p>
            <a:pPr lvl="0"/>
            <a:r>
              <a:rPr lang="en-US" dirty="0"/>
              <a:t>SUBHEADING (UPPERCASE)</a:t>
            </a:r>
          </a:p>
        </p:txBody>
      </p:sp>
      <p:sp>
        <p:nvSpPr>
          <p:cNvPr id="10" name="Text Placeholder 18">
            <a:extLst>
              <a:ext uri="{FF2B5EF4-FFF2-40B4-BE49-F238E27FC236}">
                <a16:creationId xmlns:a16="http://schemas.microsoft.com/office/drawing/2014/main" id="{750097B6-EC49-C915-81DA-E455A8AF365A}"/>
              </a:ext>
            </a:extLst>
          </p:cNvPr>
          <p:cNvSpPr>
            <a:spLocks noGrp="1"/>
          </p:cNvSpPr>
          <p:nvPr>
            <p:ph type="body" sz="quarter" idx="12" hasCustomPrompt="1"/>
          </p:nvPr>
        </p:nvSpPr>
        <p:spPr>
          <a:xfrm>
            <a:off x="609602" y="3855309"/>
            <a:ext cx="9588844" cy="4945790"/>
          </a:xfrm>
          <a:prstGeom prst="rect">
            <a:avLst/>
          </a:prstGeom>
        </p:spPr>
        <p:txBody>
          <a:bodyPr lIns="0" tIns="0" rIns="0" bIns="0"/>
          <a:lstStyle>
            <a:lvl1pPr marL="365760" indent="-365760">
              <a:lnSpc>
                <a:spcPct val="120000"/>
              </a:lnSpc>
              <a:buClr>
                <a:schemeClr val="tx2"/>
              </a:buClr>
              <a:buFont typeface="Arial" panose="020B0604020202020204" pitchFamily="34" charset="0"/>
              <a:buChar char="•"/>
              <a:defRPr sz="3600">
                <a:latin typeface="Montserrat" pitchFamily="2" charset="77"/>
              </a:defRPr>
            </a:lvl1pPr>
            <a:lvl2pPr marL="731520" indent="-329184">
              <a:lnSpc>
                <a:spcPct val="120000"/>
              </a:lnSpc>
              <a:spcBef>
                <a:spcPts val="200"/>
              </a:spcBef>
              <a:buClr>
                <a:schemeClr val="tx2"/>
              </a:buClr>
              <a:buFont typeface="Wingdings" pitchFamily="2" charset="2"/>
              <a:buChar char="§"/>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Char char="•"/>
              <a:defRPr sz="2400" b="0" i="0">
                <a:latin typeface="Montserrat" pitchFamily="2" charset="77"/>
              </a:defRPr>
            </a:lvl3pPr>
            <a:lvl4pPr marL="1371600" indent="-256032">
              <a:lnSpc>
                <a:spcPct val="120000"/>
              </a:lnSpc>
              <a:spcBef>
                <a:spcPts val="600"/>
              </a:spcBef>
              <a:buClr>
                <a:schemeClr val="tx2"/>
              </a:buClr>
              <a:buFont typeface="Wingdings" pitchFamily="2" charset="2"/>
              <a:buChar char="§"/>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Char char="•"/>
              <a:defRPr sz="2400">
                <a:latin typeface="Montserrat" pitchFamily="2" charset="77"/>
              </a:defRPr>
            </a:lvl5pPr>
          </a:lstStyle>
          <a:p>
            <a:pPr lvl="0"/>
            <a:r>
              <a:rPr lang="en-US" dirty="0"/>
              <a:t>Level 1</a:t>
            </a:r>
          </a:p>
          <a:p>
            <a:pPr lvl="1"/>
            <a:r>
              <a:rPr lang="en-US" dirty="0"/>
              <a:t>Level 2</a:t>
            </a:r>
          </a:p>
          <a:p>
            <a:pPr lvl="2"/>
            <a:r>
              <a:rPr lang="en-US" dirty="0"/>
              <a:t>Level 3</a:t>
            </a:r>
          </a:p>
          <a:p>
            <a:pPr lvl="3"/>
            <a:r>
              <a:rPr lang="en-US" dirty="0"/>
              <a:t>Level 4</a:t>
            </a:r>
          </a:p>
          <a:p>
            <a:pPr lvl="4"/>
            <a:r>
              <a:rPr lang="en-US" dirty="0"/>
              <a:t>Level 5</a:t>
            </a:r>
          </a:p>
        </p:txBody>
      </p:sp>
    </p:spTree>
    <p:extLst>
      <p:ext uri="{BB962C8B-B14F-4D97-AF65-F5344CB8AC3E}">
        <p14:creationId xmlns:p14="http://schemas.microsoft.com/office/powerpoint/2010/main" val="3763591608"/>
      </p:ext>
    </p:extLst>
  </p:cSld>
  <p:clrMapOvr>
    <a:masterClrMapping/>
  </p:clrMapOvr>
  <p:extLst>
    <p:ext uri="{DCECCB84-F9BA-43D5-87BE-67443E8EF086}">
      <p15:sldGuideLst xmlns:p15="http://schemas.microsoft.com/office/powerpoint/2012/main">
        <p15:guide id="1" orient="horz" pos="252">
          <p15:clr>
            <a:srgbClr val="FBAE40"/>
          </p15:clr>
        </p15:guide>
        <p15:guide id="2" pos="288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26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0B1D0-E9E3-4789-0E27-7243E47BE876}"/>
              </a:ext>
            </a:extLst>
          </p:cNvPr>
          <p:cNvSpPr>
            <a:spLocks noGrp="1"/>
          </p:cNvSpPr>
          <p:nvPr>
            <p:ph type="title"/>
          </p:nvPr>
        </p:nvSpPr>
        <p:spPr>
          <a:xfrm>
            <a:off x="609600" y="1647568"/>
            <a:ext cx="17068800" cy="1647568"/>
          </a:xfrm>
          <a:prstGeom prst="rect">
            <a:avLst/>
          </a:prstGeom>
        </p:spPr>
        <p:txBody>
          <a:bodyPr vert="horz" lIns="0" tIns="0" rIns="0" bIns="0" anchor="t" anchorCtr="0"/>
          <a:lstStyle>
            <a:lvl1pPr>
              <a:lnSpc>
                <a:spcPct val="114000"/>
              </a:lnSpc>
              <a:defRPr lang="en-US" sz="4800" b="0" i="0" kern="0" baseline="0" dirty="0">
                <a:solidFill>
                  <a:schemeClr val="tx2"/>
                </a:solidFill>
                <a:latin typeface="Montserrat Light" pitchFamily="2" charset="77"/>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8">
            <a:extLst>
              <a:ext uri="{FF2B5EF4-FFF2-40B4-BE49-F238E27FC236}">
                <a16:creationId xmlns:a16="http://schemas.microsoft.com/office/drawing/2014/main" id="{D1DB59E5-AE20-493E-4EFC-987D4D598C70}"/>
              </a:ext>
            </a:extLst>
          </p:cNvPr>
          <p:cNvSpPr>
            <a:spLocks noGrp="1"/>
          </p:cNvSpPr>
          <p:nvPr>
            <p:ph type="body" sz="quarter" idx="12" hasCustomPrompt="1"/>
          </p:nvPr>
        </p:nvSpPr>
        <p:spPr>
          <a:xfrm>
            <a:off x="609602" y="3855309"/>
            <a:ext cx="9588844" cy="4945790"/>
          </a:xfrm>
          <a:prstGeom prst="rect">
            <a:avLst/>
          </a:prstGeom>
        </p:spPr>
        <p:txBody>
          <a:bodyPr lIns="0" tIns="0" rIns="0" bIns="0"/>
          <a:lstStyle>
            <a:lvl1pPr marL="365760" indent="-365760">
              <a:lnSpc>
                <a:spcPct val="120000"/>
              </a:lnSpc>
              <a:buClr>
                <a:schemeClr val="tx2"/>
              </a:buClr>
              <a:buFont typeface="Arial" panose="020B0604020202020204" pitchFamily="34" charset="0"/>
              <a:buChar char="•"/>
              <a:defRPr sz="3600">
                <a:latin typeface="Montserrat" pitchFamily="2" charset="77"/>
              </a:defRPr>
            </a:lvl1pPr>
            <a:lvl2pPr marL="731520" indent="-329184">
              <a:lnSpc>
                <a:spcPct val="120000"/>
              </a:lnSpc>
              <a:spcBef>
                <a:spcPts val="200"/>
              </a:spcBef>
              <a:buClr>
                <a:schemeClr val="tx2"/>
              </a:buClr>
              <a:buFont typeface="Wingdings" pitchFamily="2" charset="2"/>
              <a:buChar char="§"/>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Char char="•"/>
              <a:defRPr sz="2400" b="0" i="0">
                <a:latin typeface="Montserrat" pitchFamily="2" charset="77"/>
              </a:defRPr>
            </a:lvl3pPr>
            <a:lvl4pPr marL="1371600" indent="-256032">
              <a:lnSpc>
                <a:spcPct val="120000"/>
              </a:lnSpc>
              <a:spcBef>
                <a:spcPts val="600"/>
              </a:spcBef>
              <a:buClr>
                <a:schemeClr val="tx2"/>
              </a:buClr>
              <a:buFont typeface="Wingdings" pitchFamily="2" charset="2"/>
              <a:buChar char="§"/>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Char char="•"/>
              <a:defRPr sz="2400">
                <a:latin typeface="Montserrat" pitchFamily="2" charset="77"/>
              </a:defRPr>
            </a:lvl5pPr>
          </a:lstStyle>
          <a:p>
            <a:pPr lvl="0"/>
            <a:r>
              <a:rPr lang="en-US" dirty="0"/>
              <a:t>Level 1</a:t>
            </a:r>
          </a:p>
          <a:p>
            <a:pPr lvl="1"/>
            <a:r>
              <a:rPr lang="en-US" dirty="0"/>
              <a:t>Level 2</a:t>
            </a:r>
          </a:p>
          <a:p>
            <a:pPr lvl="2"/>
            <a:r>
              <a:rPr lang="en-US" dirty="0"/>
              <a:t>Level 3</a:t>
            </a:r>
          </a:p>
          <a:p>
            <a:pPr lvl="3"/>
            <a:r>
              <a:rPr lang="en-US" dirty="0"/>
              <a:t>Level 4</a:t>
            </a:r>
          </a:p>
          <a:p>
            <a:pPr lvl="4"/>
            <a:r>
              <a:rPr lang="en-US" dirty="0"/>
              <a:t>Level 5</a:t>
            </a:r>
          </a:p>
        </p:txBody>
      </p:sp>
    </p:spTree>
    <p:extLst>
      <p:ext uri="{BB962C8B-B14F-4D97-AF65-F5344CB8AC3E}">
        <p14:creationId xmlns:p14="http://schemas.microsoft.com/office/powerpoint/2010/main" val="1992539520"/>
      </p:ext>
    </p:extLst>
  </p:cSld>
  <p:clrMapOvr>
    <a:masterClrMapping/>
  </p:clrMapOvr>
  <p:extLst>
    <p:ext uri="{DCECCB84-F9BA-43D5-87BE-67443E8EF086}">
      <p15:sldGuideLst xmlns:p15="http://schemas.microsoft.com/office/powerpoint/2012/main">
        <p15:guide id="1" orient="horz" pos="252">
          <p15:clr>
            <a:srgbClr val="FBAE40"/>
          </p15:clr>
        </p15:guide>
        <p15:guide id="2" pos="288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28_Title Only">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53F73C5-6297-6C60-AAC7-5FDF1AFC7B4C}"/>
              </a:ext>
            </a:extLst>
          </p:cNvPr>
          <p:cNvPicPr>
            <a:picLocks noChangeAspect="1"/>
          </p:cNvPicPr>
          <p:nvPr/>
        </p:nvPicPr>
        <p:blipFill>
          <a:blip r:embed="rId2" cstate="print">
            <a:extLst>
              <a:ext uri="{28A0092B-C50C-407E-A947-70E740481C1C}">
                <a14:useLocalDpi xmlns:a14="http://schemas.microsoft.com/office/drawing/2010/main" val="0"/>
              </a:ext>
            </a:extLst>
          </a:blip>
          <a:srcRect l="22245" r="22245"/>
          <a:stretch/>
        </p:blipFill>
        <p:spPr>
          <a:xfrm>
            <a:off x="10816493" y="1312984"/>
            <a:ext cx="7471506" cy="8956508"/>
          </a:xfrm>
          <a:prstGeom prst="rect">
            <a:avLst/>
          </a:prstGeom>
        </p:spPr>
      </p:pic>
      <p:sp>
        <p:nvSpPr>
          <p:cNvPr id="16" name="object 2">
            <a:extLst>
              <a:ext uri="{FF2B5EF4-FFF2-40B4-BE49-F238E27FC236}">
                <a16:creationId xmlns:a16="http://schemas.microsoft.com/office/drawing/2014/main" id="{E2BF4F45-2D4F-5DEC-7A04-7CB7E62D6091}"/>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bg1"/>
                </a:solidFill>
                <a:latin typeface="Montserrat" pitchFamily="2" charset="77"/>
                <a:ea typeface="+mn-ea"/>
                <a:cs typeface="Calibri" panose="020F0502020204030204" pitchFamily="34" charset="0"/>
              </a:rPr>
              <a:t>© 2026 New Hampshire Housing</a:t>
            </a:r>
            <a:endParaRPr sz="1400" b="0" i="0" kern="1200" spc="0" baseline="0" dirty="0">
              <a:solidFill>
                <a:schemeClr val="bg1"/>
              </a:solidFill>
              <a:latin typeface="Montserrat" pitchFamily="2" charset="77"/>
              <a:ea typeface="+mn-ea"/>
              <a:cs typeface="Calibri" panose="020F0502020204030204" pitchFamily="34" charset="0"/>
            </a:endParaRPr>
          </a:p>
        </p:txBody>
      </p:sp>
      <p:sp>
        <p:nvSpPr>
          <p:cNvPr id="17" name="object 2">
            <a:extLst>
              <a:ext uri="{FF2B5EF4-FFF2-40B4-BE49-F238E27FC236}">
                <a16:creationId xmlns:a16="http://schemas.microsoft.com/office/drawing/2014/main" id="{7B39B57E-EBE4-6ECC-143F-2A46849D81A9}"/>
              </a:ext>
            </a:extLst>
          </p:cNvPr>
          <p:cNvSpPr txBox="1"/>
          <p:nvPr/>
        </p:nvSpPr>
        <p:spPr>
          <a:xfrm>
            <a:off x="17041982" y="9638496"/>
            <a:ext cx="636692"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fld id="{43E3A36C-3F67-9549-845D-7CE804C97367}" type="slidenum">
              <a:rPr lang="en-US" sz="1400" b="1" i="0" kern="1200" spc="0" baseline="0" smtClean="0">
                <a:solidFill>
                  <a:schemeClr val="bg1"/>
                </a:solidFill>
                <a:latin typeface="Montserrat" pitchFamily="2" charset="77"/>
                <a:ea typeface="+mn-ea"/>
                <a:cs typeface="Calibri" panose="020F0502020204030204" pitchFamily="34" charset="0"/>
              </a:rPr>
              <a:pPr marL="0" algn="r" defTabSz="831556" rtl="0" eaLnBrk="1" latinLnBrk="0" hangingPunct="1">
                <a:lnSpc>
                  <a:spcPct val="100000"/>
                </a:lnSpc>
                <a:spcBef>
                  <a:spcPts val="0"/>
                </a:spcBef>
                <a:tabLst>
                  <a:tab pos="1796506" algn="l"/>
                </a:tabLst>
              </a:pPr>
              <a:t>‹#›</a:t>
            </a:fld>
            <a:endParaRPr sz="1400" b="1" i="0" kern="1200" spc="0" baseline="0" dirty="0">
              <a:solidFill>
                <a:schemeClr val="bg1"/>
              </a:solidFill>
              <a:latin typeface="Montserrat" pitchFamily="2" charset="77"/>
              <a:ea typeface="+mn-ea"/>
              <a:cs typeface="Calibri" panose="020F0502020204030204" pitchFamily="34" charset="0"/>
            </a:endParaRPr>
          </a:p>
        </p:txBody>
      </p:sp>
      <p:sp>
        <p:nvSpPr>
          <p:cNvPr id="2" name="Title 1">
            <a:extLst>
              <a:ext uri="{FF2B5EF4-FFF2-40B4-BE49-F238E27FC236}">
                <a16:creationId xmlns:a16="http://schemas.microsoft.com/office/drawing/2014/main" id="{9990B1D0-E9E3-4789-0E27-7243E47BE876}"/>
              </a:ext>
            </a:extLst>
          </p:cNvPr>
          <p:cNvSpPr>
            <a:spLocks noGrp="1"/>
          </p:cNvSpPr>
          <p:nvPr>
            <p:ph type="title"/>
          </p:nvPr>
        </p:nvSpPr>
        <p:spPr>
          <a:xfrm>
            <a:off x="609602" y="2257169"/>
            <a:ext cx="9597292" cy="1548714"/>
          </a:xfrm>
          <a:prstGeom prst="rect">
            <a:avLst/>
          </a:prstGeom>
        </p:spPr>
        <p:txBody>
          <a:bodyPr vert="horz" lIns="0" tIns="0" rIns="0" bIns="0" anchor="t" anchorCtr="0"/>
          <a:lstStyle>
            <a:lvl1pPr>
              <a:lnSpc>
                <a:spcPct val="114000"/>
              </a:lnSpc>
              <a:defRPr lang="en-US" sz="4800" b="0" i="0" kern="0" baseline="0" dirty="0">
                <a:solidFill>
                  <a:schemeClr val="tx2"/>
                </a:solidFill>
                <a:latin typeface="Montserrat Light" pitchFamily="2" charset="77"/>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7" name="Text Placeholder 4">
            <a:extLst>
              <a:ext uri="{FF2B5EF4-FFF2-40B4-BE49-F238E27FC236}">
                <a16:creationId xmlns:a16="http://schemas.microsoft.com/office/drawing/2014/main" id="{13F3CDAB-155E-18BE-11EA-FEDAA07C3CF5}"/>
              </a:ext>
            </a:extLst>
          </p:cNvPr>
          <p:cNvSpPr>
            <a:spLocks noGrp="1"/>
          </p:cNvSpPr>
          <p:nvPr>
            <p:ph type="body" sz="quarter" idx="11" hasCustomPrompt="1"/>
          </p:nvPr>
        </p:nvSpPr>
        <p:spPr>
          <a:xfrm>
            <a:off x="609600" y="1548713"/>
            <a:ext cx="9588844" cy="551102"/>
          </a:xfrm>
          <a:prstGeom prst="rect">
            <a:avLst/>
          </a:prstGeom>
        </p:spPr>
        <p:txBody>
          <a:bodyPr vert="horz" lIns="0" tIns="0" rIns="0" bIns="0"/>
          <a:lstStyle>
            <a:lvl1pPr marL="0" indent="0">
              <a:lnSpc>
                <a:spcPts val="4798"/>
              </a:lnSpc>
              <a:spcBef>
                <a:spcPts val="0"/>
              </a:spcBef>
              <a:buNone/>
              <a:defRPr lang="en-US" sz="20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0" indent="0">
              <a:lnSpc>
                <a:spcPts val="4798"/>
              </a:lnSpc>
              <a:spcBef>
                <a:spcPts val="0"/>
              </a:spcBef>
              <a:buNone/>
              <a:defRPr sz="3200">
                <a:solidFill>
                  <a:schemeClr val="tx2"/>
                </a:solidFill>
              </a:defRPr>
            </a:lvl2pPr>
            <a:lvl3pPr marL="0" indent="0">
              <a:lnSpc>
                <a:spcPts val="4798"/>
              </a:lnSpc>
              <a:spcBef>
                <a:spcPts val="0"/>
              </a:spcBef>
              <a:buNone/>
              <a:defRPr sz="3200">
                <a:solidFill>
                  <a:schemeClr val="tx2"/>
                </a:solidFill>
              </a:defRPr>
            </a:lvl3pPr>
            <a:lvl4pPr marL="0" indent="0">
              <a:lnSpc>
                <a:spcPts val="4798"/>
              </a:lnSpc>
              <a:spcBef>
                <a:spcPts val="0"/>
              </a:spcBef>
              <a:buNone/>
              <a:defRPr sz="3200">
                <a:solidFill>
                  <a:schemeClr val="tx2"/>
                </a:solidFill>
              </a:defRPr>
            </a:lvl4pPr>
            <a:lvl5pPr marL="0" indent="0">
              <a:lnSpc>
                <a:spcPts val="4798"/>
              </a:lnSpc>
              <a:spcBef>
                <a:spcPts val="0"/>
              </a:spcBef>
              <a:buNone/>
              <a:defRPr sz="3200">
                <a:solidFill>
                  <a:schemeClr val="tx2"/>
                </a:solidFill>
              </a:defRPr>
            </a:lvl5pPr>
          </a:lstStyle>
          <a:p>
            <a:pPr lvl="0"/>
            <a:r>
              <a:rPr lang="en-US" dirty="0"/>
              <a:t>SUBHEADING (UPPERCASE)</a:t>
            </a:r>
          </a:p>
        </p:txBody>
      </p:sp>
      <p:sp>
        <p:nvSpPr>
          <p:cNvPr id="9" name="Text Placeholder 18">
            <a:extLst>
              <a:ext uri="{FF2B5EF4-FFF2-40B4-BE49-F238E27FC236}">
                <a16:creationId xmlns:a16="http://schemas.microsoft.com/office/drawing/2014/main" id="{223CF1BC-04D1-EC5D-96E9-497A2F088D4D}"/>
              </a:ext>
            </a:extLst>
          </p:cNvPr>
          <p:cNvSpPr>
            <a:spLocks noGrp="1"/>
          </p:cNvSpPr>
          <p:nvPr>
            <p:ph type="body" sz="quarter" idx="12" hasCustomPrompt="1"/>
          </p:nvPr>
        </p:nvSpPr>
        <p:spPr>
          <a:xfrm>
            <a:off x="609602" y="3855309"/>
            <a:ext cx="9588844" cy="4945790"/>
          </a:xfrm>
          <a:prstGeom prst="rect">
            <a:avLst/>
          </a:prstGeom>
        </p:spPr>
        <p:txBody>
          <a:bodyPr lIns="0" tIns="0" rIns="0" bIns="0"/>
          <a:lstStyle>
            <a:lvl1pPr marL="365760" indent="-365760">
              <a:lnSpc>
                <a:spcPct val="120000"/>
              </a:lnSpc>
              <a:buClr>
                <a:schemeClr val="tx2"/>
              </a:buClr>
              <a:buFont typeface="Arial" panose="020B0604020202020204" pitchFamily="34" charset="0"/>
              <a:buChar char="•"/>
              <a:defRPr sz="3600">
                <a:latin typeface="Montserrat" pitchFamily="2" charset="77"/>
              </a:defRPr>
            </a:lvl1pPr>
            <a:lvl2pPr marL="731520" indent="-329184">
              <a:lnSpc>
                <a:spcPct val="120000"/>
              </a:lnSpc>
              <a:spcBef>
                <a:spcPts val="200"/>
              </a:spcBef>
              <a:buClr>
                <a:schemeClr val="tx2"/>
              </a:buClr>
              <a:buFont typeface="Wingdings" pitchFamily="2" charset="2"/>
              <a:buChar char="§"/>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Char char="•"/>
              <a:defRPr sz="2400" b="0" i="0">
                <a:latin typeface="Montserrat" pitchFamily="2" charset="77"/>
              </a:defRPr>
            </a:lvl3pPr>
            <a:lvl4pPr marL="1371600" indent="-256032">
              <a:lnSpc>
                <a:spcPct val="120000"/>
              </a:lnSpc>
              <a:spcBef>
                <a:spcPts val="600"/>
              </a:spcBef>
              <a:buClr>
                <a:schemeClr val="tx2"/>
              </a:buClr>
              <a:buFont typeface="Wingdings" pitchFamily="2" charset="2"/>
              <a:buChar char="§"/>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Char char="•"/>
              <a:defRPr sz="2400">
                <a:latin typeface="Montserrat" pitchFamily="2" charset="77"/>
              </a:defRPr>
            </a:lvl5pPr>
          </a:lstStyle>
          <a:p>
            <a:pPr lvl="0"/>
            <a:r>
              <a:rPr lang="en-US" dirty="0"/>
              <a:t>Level 1</a:t>
            </a:r>
          </a:p>
          <a:p>
            <a:pPr lvl="1"/>
            <a:r>
              <a:rPr lang="en-US" dirty="0"/>
              <a:t>Level 2</a:t>
            </a:r>
          </a:p>
          <a:p>
            <a:pPr lvl="2"/>
            <a:r>
              <a:rPr lang="en-US" dirty="0"/>
              <a:t>Level 3</a:t>
            </a:r>
          </a:p>
          <a:p>
            <a:pPr lvl="3"/>
            <a:r>
              <a:rPr lang="en-US" dirty="0"/>
              <a:t>Level 4</a:t>
            </a:r>
          </a:p>
          <a:p>
            <a:pPr lvl="4"/>
            <a:r>
              <a:rPr lang="en-US" dirty="0"/>
              <a:t>Level 5</a:t>
            </a:r>
          </a:p>
        </p:txBody>
      </p:sp>
    </p:spTree>
    <p:extLst>
      <p:ext uri="{BB962C8B-B14F-4D97-AF65-F5344CB8AC3E}">
        <p14:creationId xmlns:p14="http://schemas.microsoft.com/office/powerpoint/2010/main" val="2647373033"/>
      </p:ext>
    </p:extLst>
  </p:cSld>
  <p:clrMapOvr>
    <a:masterClrMapping/>
  </p:clrMapOvr>
  <p:extLst>
    <p:ext uri="{DCECCB84-F9BA-43D5-87BE-67443E8EF086}">
      <p15:sldGuideLst xmlns:p15="http://schemas.microsoft.com/office/powerpoint/2012/main">
        <p15:guide id="1" orient="horz" pos="252">
          <p15:clr>
            <a:srgbClr val="FBAE40"/>
          </p15:clr>
        </p15:guide>
        <p15:guide id="2" pos="288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29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169A6-475E-1295-B316-48273F28918D}"/>
              </a:ext>
            </a:extLst>
          </p:cNvPr>
          <p:cNvPicPr>
            <a:picLocks noChangeAspect="1"/>
          </p:cNvPicPr>
          <p:nvPr/>
        </p:nvPicPr>
        <p:blipFill>
          <a:blip r:embed="rId2" cstate="print">
            <a:extLst>
              <a:ext uri="{28A0092B-C50C-407E-A947-70E740481C1C}">
                <a14:useLocalDpi xmlns:a14="http://schemas.microsoft.com/office/drawing/2010/main" val="0"/>
              </a:ext>
            </a:extLst>
          </a:blip>
          <a:srcRect l="16635" r="33807" b="10883"/>
          <a:stretch>
            <a:fillRect/>
          </a:stretch>
        </p:blipFill>
        <p:spPr>
          <a:xfrm>
            <a:off x="10816493" y="1329875"/>
            <a:ext cx="7471506" cy="8957126"/>
          </a:xfrm>
          <a:prstGeom prst="rect">
            <a:avLst/>
          </a:prstGeom>
        </p:spPr>
      </p:pic>
      <p:sp>
        <p:nvSpPr>
          <p:cNvPr id="16" name="object 2">
            <a:extLst>
              <a:ext uri="{FF2B5EF4-FFF2-40B4-BE49-F238E27FC236}">
                <a16:creationId xmlns:a16="http://schemas.microsoft.com/office/drawing/2014/main" id="{E2BF4F45-2D4F-5DEC-7A04-7CB7E62D6091}"/>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tx2"/>
                </a:solidFill>
                <a:latin typeface="Montserrat" pitchFamily="2" charset="77"/>
                <a:ea typeface="+mn-ea"/>
                <a:cs typeface="Calibri" panose="020F0502020204030204" pitchFamily="34" charset="0"/>
              </a:rPr>
              <a:t>© 2026 New Hampshire Housing</a:t>
            </a:r>
            <a:endParaRPr sz="1400" b="0" i="0" kern="1200" spc="0" baseline="0" dirty="0">
              <a:solidFill>
                <a:schemeClr val="tx2"/>
              </a:solidFill>
              <a:latin typeface="Montserrat" pitchFamily="2" charset="77"/>
              <a:ea typeface="+mn-ea"/>
              <a:cs typeface="Calibri" panose="020F0502020204030204" pitchFamily="34" charset="0"/>
            </a:endParaRPr>
          </a:p>
        </p:txBody>
      </p:sp>
      <p:sp>
        <p:nvSpPr>
          <p:cNvPr id="17" name="object 2">
            <a:extLst>
              <a:ext uri="{FF2B5EF4-FFF2-40B4-BE49-F238E27FC236}">
                <a16:creationId xmlns:a16="http://schemas.microsoft.com/office/drawing/2014/main" id="{7B39B57E-EBE4-6ECC-143F-2A46849D81A9}"/>
              </a:ext>
            </a:extLst>
          </p:cNvPr>
          <p:cNvSpPr txBox="1"/>
          <p:nvPr/>
        </p:nvSpPr>
        <p:spPr>
          <a:xfrm>
            <a:off x="17041982" y="9638496"/>
            <a:ext cx="636692"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fld id="{43E3A36C-3F67-9549-845D-7CE804C97367}" type="slidenum">
              <a:rPr lang="en-US" sz="1400" b="1" i="0" kern="1200" spc="0" baseline="0" smtClean="0">
                <a:solidFill>
                  <a:schemeClr val="tx2"/>
                </a:solidFill>
                <a:latin typeface="Montserrat" pitchFamily="2" charset="77"/>
                <a:ea typeface="+mn-ea"/>
                <a:cs typeface="Calibri" panose="020F0502020204030204" pitchFamily="34" charset="0"/>
              </a:rPr>
              <a:pPr marL="0" algn="r" defTabSz="831556" rtl="0" eaLnBrk="1" latinLnBrk="0" hangingPunct="1">
                <a:lnSpc>
                  <a:spcPct val="100000"/>
                </a:lnSpc>
                <a:spcBef>
                  <a:spcPts val="0"/>
                </a:spcBef>
                <a:tabLst>
                  <a:tab pos="1796506" algn="l"/>
                </a:tabLst>
              </a:pPr>
              <a:t>‹#›</a:t>
            </a:fld>
            <a:endParaRPr sz="1400" b="1" i="0" kern="1200" spc="0" baseline="0" dirty="0">
              <a:solidFill>
                <a:schemeClr val="tx2"/>
              </a:solidFill>
              <a:latin typeface="Montserrat" pitchFamily="2" charset="77"/>
              <a:ea typeface="+mn-ea"/>
              <a:cs typeface="Calibri" panose="020F0502020204030204" pitchFamily="34" charset="0"/>
            </a:endParaRPr>
          </a:p>
        </p:txBody>
      </p:sp>
      <p:sp>
        <p:nvSpPr>
          <p:cNvPr id="2" name="Title 1">
            <a:extLst>
              <a:ext uri="{FF2B5EF4-FFF2-40B4-BE49-F238E27FC236}">
                <a16:creationId xmlns:a16="http://schemas.microsoft.com/office/drawing/2014/main" id="{9990B1D0-E9E3-4789-0E27-7243E47BE876}"/>
              </a:ext>
            </a:extLst>
          </p:cNvPr>
          <p:cNvSpPr>
            <a:spLocks noGrp="1"/>
          </p:cNvSpPr>
          <p:nvPr>
            <p:ph type="title"/>
          </p:nvPr>
        </p:nvSpPr>
        <p:spPr>
          <a:xfrm>
            <a:off x="609602" y="2257169"/>
            <a:ext cx="9597292" cy="1548714"/>
          </a:xfrm>
          <a:prstGeom prst="rect">
            <a:avLst/>
          </a:prstGeom>
        </p:spPr>
        <p:txBody>
          <a:bodyPr vert="horz" lIns="0" tIns="0" rIns="0" bIns="0" anchor="t" anchorCtr="0"/>
          <a:lstStyle>
            <a:lvl1pPr>
              <a:lnSpc>
                <a:spcPct val="114000"/>
              </a:lnSpc>
              <a:defRPr lang="en-US" sz="4800" b="0" i="0" kern="0" baseline="0" dirty="0">
                <a:solidFill>
                  <a:schemeClr val="tx2"/>
                </a:solidFill>
                <a:latin typeface="Montserrat Light" pitchFamily="2" charset="77"/>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7" name="Text Placeholder 4">
            <a:extLst>
              <a:ext uri="{FF2B5EF4-FFF2-40B4-BE49-F238E27FC236}">
                <a16:creationId xmlns:a16="http://schemas.microsoft.com/office/drawing/2014/main" id="{13F3CDAB-155E-18BE-11EA-FEDAA07C3CF5}"/>
              </a:ext>
            </a:extLst>
          </p:cNvPr>
          <p:cNvSpPr>
            <a:spLocks noGrp="1"/>
          </p:cNvSpPr>
          <p:nvPr>
            <p:ph type="body" sz="quarter" idx="11" hasCustomPrompt="1"/>
          </p:nvPr>
        </p:nvSpPr>
        <p:spPr>
          <a:xfrm>
            <a:off x="609600" y="1548713"/>
            <a:ext cx="9588844" cy="551102"/>
          </a:xfrm>
          <a:prstGeom prst="rect">
            <a:avLst/>
          </a:prstGeom>
        </p:spPr>
        <p:txBody>
          <a:bodyPr vert="horz" lIns="0" tIns="0" rIns="0" bIns="0"/>
          <a:lstStyle>
            <a:lvl1pPr marL="0" indent="0">
              <a:lnSpc>
                <a:spcPts val="4798"/>
              </a:lnSpc>
              <a:spcBef>
                <a:spcPts val="0"/>
              </a:spcBef>
              <a:buNone/>
              <a:defRPr lang="en-US" sz="20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0" indent="0">
              <a:lnSpc>
                <a:spcPts val="4798"/>
              </a:lnSpc>
              <a:spcBef>
                <a:spcPts val="0"/>
              </a:spcBef>
              <a:buNone/>
              <a:defRPr sz="3200">
                <a:solidFill>
                  <a:schemeClr val="tx2"/>
                </a:solidFill>
              </a:defRPr>
            </a:lvl2pPr>
            <a:lvl3pPr marL="0" indent="0">
              <a:lnSpc>
                <a:spcPts val="4798"/>
              </a:lnSpc>
              <a:spcBef>
                <a:spcPts val="0"/>
              </a:spcBef>
              <a:buNone/>
              <a:defRPr sz="3200">
                <a:solidFill>
                  <a:schemeClr val="tx2"/>
                </a:solidFill>
              </a:defRPr>
            </a:lvl3pPr>
            <a:lvl4pPr marL="0" indent="0">
              <a:lnSpc>
                <a:spcPts val="4798"/>
              </a:lnSpc>
              <a:spcBef>
                <a:spcPts val="0"/>
              </a:spcBef>
              <a:buNone/>
              <a:defRPr sz="3200">
                <a:solidFill>
                  <a:schemeClr val="tx2"/>
                </a:solidFill>
              </a:defRPr>
            </a:lvl4pPr>
            <a:lvl5pPr marL="0" indent="0">
              <a:lnSpc>
                <a:spcPts val="4798"/>
              </a:lnSpc>
              <a:spcBef>
                <a:spcPts val="0"/>
              </a:spcBef>
              <a:buNone/>
              <a:defRPr sz="3200">
                <a:solidFill>
                  <a:schemeClr val="tx2"/>
                </a:solidFill>
              </a:defRPr>
            </a:lvl5pPr>
          </a:lstStyle>
          <a:p>
            <a:pPr lvl="0"/>
            <a:r>
              <a:rPr lang="en-US" dirty="0"/>
              <a:t>SUBHEADING (UPPERCASE)</a:t>
            </a:r>
          </a:p>
        </p:txBody>
      </p:sp>
      <p:sp>
        <p:nvSpPr>
          <p:cNvPr id="9" name="Text Placeholder 18">
            <a:extLst>
              <a:ext uri="{FF2B5EF4-FFF2-40B4-BE49-F238E27FC236}">
                <a16:creationId xmlns:a16="http://schemas.microsoft.com/office/drawing/2014/main" id="{223CF1BC-04D1-EC5D-96E9-497A2F088D4D}"/>
              </a:ext>
            </a:extLst>
          </p:cNvPr>
          <p:cNvSpPr>
            <a:spLocks noGrp="1"/>
          </p:cNvSpPr>
          <p:nvPr>
            <p:ph type="body" sz="quarter" idx="12" hasCustomPrompt="1"/>
          </p:nvPr>
        </p:nvSpPr>
        <p:spPr>
          <a:xfrm>
            <a:off x="609602" y="3855309"/>
            <a:ext cx="9588844" cy="4945790"/>
          </a:xfrm>
          <a:prstGeom prst="rect">
            <a:avLst/>
          </a:prstGeom>
        </p:spPr>
        <p:txBody>
          <a:bodyPr lIns="0" tIns="0" rIns="0" bIns="0"/>
          <a:lstStyle>
            <a:lvl1pPr marL="365760" indent="-365760">
              <a:lnSpc>
                <a:spcPct val="120000"/>
              </a:lnSpc>
              <a:buFont typeface="Arial" panose="020B0604020202020204" pitchFamily="34" charset="0"/>
              <a:buNone/>
              <a:defRPr sz="3600">
                <a:latin typeface="Montserrat" pitchFamily="2" charset="77"/>
              </a:defRPr>
            </a:lvl1pPr>
            <a:lvl2pPr marL="0" indent="0">
              <a:lnSpc>
                <a:spcPct val="120000"/>
              </a:lnSpc>
              <a:spcBef>
                <a:spcPts val="200"/>
              </a:spcBef>
              <a:buFont typeface="Wingdings" pitchFamily="2" charset="2"/>
              <a:buNone/>
              <a:defRPr sz="3000">
                <a:latin typeface="Montserrat" pitchFamily="2" charset="77"/>
              </a:defRPr>
            </a:lvl2pPr>
            <a:lvl3pPr marL="0" indent="0">
              <a:lnSpc>
                <a:spcPct val="120000"/>
              </a:lnSpc>
              <a:spcBef>
                <a:spcPts val="600"/>
              </a:spcBef>
              <a:buFont typeface="Arial" panose="020B0604020202020204" pitchFamily="34" charset="0"/>
              <a:buNone/>
              <a:defRPr sz="2400" b="0" i="0">
                <a:latin typeface="Montserrat" pitchFamily="2" charset="77"/>
              </a:defRPr>
            </a:lvl3pPr>
            <a:lvl4pPr marL="0" indent="0">
              <a:lnSpc>
                <a:spcPct val="120000"/>
              </a:lnSpc>
              <a:spcBef>
                <a:spcPts val="600"/>
              </a:spcBef>
              <a:buFont typeface="Wingdings" pitchFamily="2" charset="2"/>
              <a:buNone/>
              <a:defRPr sz="2400">
                <a:latin typeface="Montserrat" pitchFamily="2" charset="77"/>
              </a:defRPr>
            </a:lvl4pPr>
            <a:lvl5pPr marL="0" indent="0">
              <a:lnSpc>
                <a:spcPct val="120000"/>
              </a:lnSpc>
              <a:spcBef>
                <a:spcPts val="600"/>
              </a:spcBef>
              <a:buFont typeface="Arial" panose="020B0604020202020204" pitchFamily="34" charset="0"/>
              <a:buNone/>
              <a:defRPr sz="2400">
                <a:latin typeface="Montserrat" pitchFamily="2" charset="77"/>
              </a:defRPr>
            </a:lvl5pPr>
          </a:lstStyle>
          <a:p>
            <a:pPr lvl="0"/>
            <a:r>
              <a:rPr lang="en-US" dirty="0"/>
              <a:t>Level 1</a:t>
            </a:r>
          </a:p>
          <a:p>
            <a:pPr lvl="1"/>
            <a:r>
              <a:rPr lang="en-US" dirty="0"/>
              <a:t>Level 2</a:t>
            </a:r>
          </a:p>
          <a:p>
            <a:pPr lvl="2"/>
            <a:r>
              <a:rPr lang="en-US" dirty="0"/>
              <a:t>Level 3</a:t>
            </a:r>
          </a:p>
          <a:p>
            <a:pPr lvl="3"/>
            <a:r>
              <a:rPr lang="en-US" dirty="0"/>
              <a:t>Level 4</a:t>
            </a:r>
          </a:p>
          <a:p>
            <a:pPr lvl="4"/>
            <a:r>
              <a:rPr lang="en-US" dirty="0"/>
              <a:t>Level 5</a:t>
            </a:r>
          </a:p>
        </p:txBody>
      </p:sp>
    </p:spTree>
    <p:extLst>
      <p:ext uri="{BB962C8B-B14F-4D97-AF65-F5344CB8AC3E}">
        <p14:creationId xmlns:p14="http://schemas.microsoft.com/office/powerpoint/2010/main" val="786412691"/>
      </p:ext>
    </p:extLst>
  </p:cSld>
  <p:clrMapOvr>
    <a:masterClrMapping/>
  </p:clrMapOvr>
  <p:extLst>
    <p:ext uri="{DCECCB84-F9BA-43D5-87BE-67443E8EF086}">
      <p15:sldGuideLst xmlns:p15="http://schemas.microsoft.com/office/powerpoint/2012/main">
        <p15:guide id="1" orient="horz" pos="252">
          <p15:clr>
            <a:srgbClr val="FBAE40"/>
          </p15:clr>
        </p15:guide>
        <p15:guide id="2" pos="288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37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5DA3104-9D21-8164-3C9C-48C94710317D}"/>
              </a:ext>
            </a:extLst>
          </p:cNvPr>
          <p:cNvSpPr/>
          <p:nvPr/>
        </p:nvSpPr>
        <p:spPr>
          <a:xfrm>
            <a:off x="0" y="1334531"/>
            <a:ext cx="18288000" cy="8952470"/>
          </a:xfrm>
          <a:prstGeom prst="rect">
            <a:avLst/>
          </a:prstGeom>
          <a:gradFill>
            <a:gsLst>
              <a:gs pos="0">
                <a:schemeClr val="tx2"/>
              </a:gs>
              <a:gs pos="100000">
                <a:schemeClr val="accent1"/>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1" name="object 2">
            <a:extLst>
              <a:ext uri="{FF2B5EF4-FFF2-40B4-BE49-F238E27FC236}">
                <a16:creationId xmlns:a16="http://schemas.microsoft.com/office/drawing/2014/main" id="{4A25079F-00D3-1F51-FF68-FA5A29BA25F8}"/>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bg1"/>
                </a:solidFill>
                <a:latin typeface="Montserrat" pitchFamily="2" charset="77"/>
                <a:ea typeface="+mn-ea"/>
                <a:cs typeface="Calibri" panose="020F0502020204030204" pitchFamily="34" charset="0"/>
              </a:rPr>
              <a:t>© 2026 New Hampshire Housing</a:t>
            </a:r>
            <a:endParaRPr sz="1400" b="0" i="0" kern="1200" spc="0" baseline="0" dirty="0">
              <a:solidFill>
                <a:schemeClr val="bg1"/>
              </a:solidFill>
              <a:latin typeface="Montserrat" pitchFamily="2" charset="77"/>
              <a:ea typeface="+mn-ea"/>
              <a:cs typeface="Calibri" panose="020F0502020204030204" pitchFamily="34" charset="0"/>
            </a:endParaRPr>
          </a:p>
        </p:txBody>
      </p:sp>
      <p:sp>
        <p:nvSpPr>
          <p:cNvPr id="12" name="object 2">
            <a:extLst>
              <a:ext uri="{FF2B5EF4-FFF2-40B4-BE49-F238E27FC236}">
                <a16:creationId xmlns:a16="http://schemas.microsoft.com/office/drawing/2014/main" id="{4B8327BB-0B05-70AB-65E4-2E270ABA5988}"/>
              </a:ext>
            </a:extLst>
          </p:cNvPr>
          <p:cNvSpPr txBox="1"/>
          <p:nvPr/>
        </p:nvSpPr>
        <p:spPr>
          <a:xfrm>
            <a:off x="17041982" y="9638496"/>
            <a:ext cx="636692"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fld id="{43E3A36C-3F67-9549-845D-7CE804C97367}" type="slidenum">
              <a:rPr lang="en-US" sz="1400" b="1" i="0" kern="1200" spc="0" baseline="0" smtClean="0">
                <a:solidFill>
                  <a:schemeClr val="bg1"/>
                </a:solidFill>
                <a:latin typeface="Montserrat" pitchFamily="2" charset="77"/>
                <a:ea typeface="+mn-ea"/>
                <a:cs typeface="Calibri" panose="020F0502020204030204" pitchFamily="34" charset="0"/>
              </a:rPr>
              <a:pPr marL="0" algn="r" defTabSz="831556" rtl="0" eaLnBrk="1" latinLnBrk="0" hangingPunct="1">
                <a:lnSpc>
                  <a:spcPct val="100000"/>
                </a:lnSpc>
                <a:spcBef>
                  <a:spcPts val="0"/>
                </a:spcBef>
                <a:tabLst>
                  <a:tab pos="1796506" algn="l"/>
                </a:tabLst>
              </a:pPr>
              <a:t>‹#›</a:t>
            </a:fld>
            <a:endParaRPr sz="1400" b="1" i="0" kern="1200" spc="0" baseline="0" dirty="0">
              <a:solidFill>
                <a:schemeClr val="bg1"/>
              </a:solidFill>
              <a:latin typeface="Montserrat" pitchFamily="2" charset="77"/>
              <a:ea typeface="+mn-ea"/>
              <a:cs typeface="Calibri" panose="020F0502020204030204" pitchFamily="34" charset="0"/>
            </a:endParaRPr>
          </a:p>
        </p:txBody>
      </p:sp>
      <p:sp>
        <p:nvSpPr>
          <p:cNvPr id="15" name="Text Placeholder 4">
            <a:extLst>
              <a:ext uri="{FF2B5EF4-FFF2-40B4-BE49-F238E27FC236}">
                <a16:creationId xmlns:a16="http://schemas.microsoft.com/office/drawing/2014/main" id="{4FB66D10-F5FE-AC58-1B65-3B47C9EDA678}"/>
              </a:ext>
            </a:extLst>
          </p:cNvPr>
          <p:cNvSpPr>
            <a:spLocks noGrp="1"/>
          </p:cNvSpPr>
          <p:nvPr>
            <p:ph type="body" sz="quarter" idx="11" hasCustomPrompt="1"/>
          </p:nvPr>
        </p:nvSpPr>
        <p:spPr>
          <a:xfrm>
            <a:off x="9457039" y="6358388"/>
            <a:ext cx="8221362" cy="618232"/>
          </a:xfrm>
          <a:prstGeom prst="rect">
            <a:avLst/>
          </a:prstGeom>
        </p:spPr>
        <p:txBody>
          <a:bodyPr vert="horz" lIns="0" tIns="0" rIns="0" bIns="0"/>
          <a:lstStyle>
            <a:lvl1pPr marL="0" indent="0">
              <a:lnSpc>
                <a:spcPts val="4798"/>
              </a:lnSpc>
              <a:spcBef>
                <a:spcPts val="0"/>
              </a:spcBef>
              <a:buNone/>
              <a:defRPr lang="en-US" sz="2400" b="0" i="0" kern="1200" spc="200" baseline="0" dirty="0" smtClean="0">
                <a:solidFill>
                  <a:schemeClr val="bg1"/>
                </a:solidFill>
                <a:latin typeface="Montserrat" pitchFamily="2" charset="77"/>
                <a:ea typeface="Verdana" panose="020B0604030504040204" pitchFamily="34" charset="0"/>
                <a:cs typeface="Verdana" panose="020B0604030504040204" pitchFamily="34" charset="0"/>
              </a:defRPr>
            </a:lvl1pPr>
            <a:lvl2pPr marL="0" indent="0">
              <a:lnSpc>
                <a:spcPts val="4798"/>
              </a:lnSpc>
              <a:spcBef>
                <a:spcPts val="0"/>
              </a:spcBef>
              <a:buNone/>
              <a:defRPr sz="3200">
                <a:solidFill>
                  <a:schemeClr val="tx2"/>
                </a:solidFill>
              </a:defRPr>
            </a:lvl2pPr>
            <a:lvl3pPr marL="0" indent="0">
              <a:lnSpc>
                <a:spcPts val="4798"/>
              </a:lnSpc>
              <a:spcBef>
                <a:spcPts val="0"/>
              </a:spcBef>
              <a:buNone/>
              <a:defRPr sz="3200">
                <a:solidFill>
                  <a:schemeClr val="tx2"/>
                </a:solidFill>
              </a:defRPr>
            </a:lvl3pPr>
            <a:lvl4pPr marL="0" indent="0">
              <a:lnSpc>
                <a:spcPts val="4798"/>
              </a:lnSpc>
              <a:spcBef>
                <a:spcPts val="0"/>
              </a:spcBef>
              <a:buNone/>
              <a:defRPr sz="3200">
                <a:solidFill>
                  <a:schemeClr val="tx2"/>
                </a:solidFill>
              </a:defRPr>
            </a:lvl4pPr>
            <a:lvl5pPr marL="0" indent="0">
              <a:lnSpc>
                <a:spcPts val="4798"/>
              </a:lnSpc>
              <a:spcBef>
                <a:spcPts val="0"/>
              </a:spcBef>
              <a:buNone/>
              <a:defRPr sz="3200">
                <a:solidFill>
                  <a:schemeClr val="tx2"/>
                </a:solidFill>
              </a:defRPr>
            </a:lvl5pPr>
          </a:lstStyle>
          <a:p>
            <a:pPr lvl="0"/>
            <a:r>
              <a:rPr lang="en-US" dirty="0"/>
              <a:t>PRESENTER TITLE</a:t>
            </a:r>
          </a:p>
        </p:txBody>
      </p:sp>
      <p:sp>
        <p:nvSpPr>
          <p:cNvPr id="16" name="Title 15">
            <a:extLst>
              <a:ext uri="{FF2B5EF4-FFF2-40B4-BE49-F238E27FC236}">
                <a16:creationId xmlns:a16="http://schemas.microsoft.com/office/drawing/2014/main" id="{430EC656-017F-CA55-D06F-B10A1D2D298E}"/>
              </a:ext>
            </a:extLst>
          </p:cNvPr>
          <p:cNvSpPr>
            <a:spLocks noGrp="1"/>
          </p:cNvSpPr>
          <p:nvPr>
            <p:ph type="title" hasCustomPrompt="1"/>
          </p:nvPr>
        </p:nvSpPr>
        <p:spPr>
          <a:xfrm>
            <a:off x="9457039" y="2610321"/>
            <a:ext cx="8221362" cy="3741682"/>
          </a:xfrm>
          <a:prstGeom prst="rect">
            <a:avLst/>
          </a:prstGeom>
        </p:spPr>
        <p:txBody>
          <a:bodyPr lIns="0" tIns="0" rIns="0" bIns="0" anchor="b" anchorCtr="0"/>
          <a:lstStyle>
            <a:lvl1pPr>
              <a:defRPr lang="en-US" sz="8000" b="1" i="0" kern="0" baseline="0" dirty="0" smtClean="0">
                <a:solidFill>
                  <a:schemeClr val="bg1"/>
                </a:solidFill>
                <a:latin typeface="Montserrat ExtraBold" pitchFamily="2" charset="77"/>
                <a:ea typeface="Verdana" panose="020B0604030504040204" pitchFamily="34" charset="0"/>
                <a:cs typeface="Verdana" panose="020B0604030504040204" pitchFamily="34" charset="0"/>
              </a:defRPr>
            </a:lvl1pPr>
          </a:lstStyle>
          <a:p>
            <a:r>
              <a:rPr lang="en-US" dirty="0"/>
              <a:t>PRESENTER</a:t>
            </a:r>
            <a:br>
              <a:rPr lang="en-US" dirty="0"/>
            </a:br>
            <a:r>
              <a:rPr lang="en-US" dirty="0"/>
              <a:t>NAME</a:t>
            </a:r>
          </a:p>
        </p:txBody>
      </p:sp>
      <p:pic>
        <p:nvPicPr>
          <p:cNvPr id="2" name="Picture 1">
            <a:extLst>
              <a:ext uri="{FF2B5EF4-FFF2-40B4-BE49-F238E27FC236}">
                <a16:creationId xmlns:a16="http://schemas.microsoft.com/office/drawing/2014/main" id="{4D43F819-7E55-93F3-5B83-FFA3AD7E75C6}"/>
              </a:ext>
            </a:extLst>
          </p:cNvPr>
          <p:cNvPicPr>
            <a:picLocks noChangeAspect="1"/>
          </p:cNvPicPr>
          <p:nvPr/>
        </p:nvPicPr>
        <p:blipFill>
          <a:blip r:embed="rId2" cstate="print">
            <a:alphaModFix amt="25000"/>
            <a:extLst>
              <a:ext uri="{28A0092B-C50C-407E-A947-70E740481C1C}">
                <a14:useLocalDpi xmlns:a14="http://schemas.microsoft.com/office/drawing/2010/main" val="0"/>
              </a:ext>
            </a:extLst>
          </a:blip>
          <a:srcRect b="10652"/>
          <a:stretch>
            <a:fillRect/>
          </a:stretch>
        </p:blipFill>
        <p:spPr>
          <a:xfrm>
            <a:off x="2377991" y="1383955"/>
            <a:ext cx="5189834" cy="8903046"/>
          </a:xfrm>
          <a:prstGeom prst="rect">
            <a:avLst/>
          </a:prstGeom>
        </p:spPr>
      </p:pic>
      <p:sp>
        <p:nvSpPr>
          <p:cNvPr id="3" name="Text Placeholder 6">
            <a:extLst>
              <a:ext uri="{FF2B5EF4-FFF2-40B4-BE49-F238E27FC236}">
                <a16:creationId xmlns:a16="http://schemas.microsoft.com/office/drawing/2014/main" id="{6B341AB0-883E-7943-744B-658FDCCF7050}"/>
              </a:ext>
            </a:extLst>
          </p:cNvPr>
          <p:cNvSpPr>
            <a:spLocks noGrp="1"/>
          </p:cNvSpPr>
          <p:nvPr>
            <p:ph type="body" sz="quarter" idx="12" hasCustomPrompt="1"/>
          </p:nvPr>
        </p:nvSpPr>
        <p:spPr>
          <a:xfrm>
            <a:off x="9454894" y="7362826"/>
            <a:ext cx="5310972" cy="1360760"/>
          </a:xfrm>
          <a:prstGeom prst="rect">
            <a:avLst/>
          </a:prstGeom>
        </p:spPr>
        <p:txBody>
          <a:bodyPr lIns="0" tIns="0" rIns="0" bIns="0"/>
          <a:lstStyle>
            <a:lvl1pPr>
              <a:lnSpc>
                <a:spcPct val="110000"/>
              </a:lnSpc>
              <a:defRPr sz="2400" b="0" i="0">
                <a:solidFill>
                  <a:schemeClr val="bg1"/>
                </a:solidFill>
                <a:latin typeface="Montserrat" pitchFamily="2" charset="77"/>
              </a:defRPr>
            </a:lvl1pPr>
          </a:lstStyle>
          <a:p>
            <a:pPr lvl="0"/>
            <a:r>
              <a:rPr lang="en-US" dirty="0" err="1"/>
              <a:t>Contact@info.com</a:t>
            </a:r>
            <a:endParaRPr lang="en-US" dirty="0"/>
          </a:p>
          <a:p>
            <a:pPr lvl="0"/>
            <a:r>
              <a:rPr lang="en-US" dirty="0"/>
              <a:t>888.555.7654</a:t>
            </a:r>
          </a:p>
          <a:p>
            <a:pPr lvl="0"/>
            <a:r>
              <a:rPr lang="en-US" dirty="0"/>
              <a:t>Third Line</a:t>
            </a:r>
          </a:p>
        </p:txBody>
      </p:sp>
      <p:sp>
        <p:nvSpPr>
          <p:cNvPr id="4" name="Text Placeholder 6">
            <a:extLst>
              <a:ext uri="{FF2B5EF4-FFF2-40B4-BE49-F238E27FC236}">
                <a16:creationId xmlns:a16="http://schemas.microsoft.com/office/drawing/2014/main" id="{EB4B04AE-DCFE-0AAC-CFE6-9BDF6B350D5F}"/>
              </a:ext>
            </a:extLst>
          </p:cNvPr>
          <p:cNvSpPr>
            <a:spLocks noGrp="1"/>
          </p:cNvSpPr>
          <p:nvPr>
            <p:ph type="body" sz="quarter" idx="13" hasCustomPrompt="1"/>
          </p:nvPr>
        </p:nvSpPr>
        <p:spPr>
          <a:xfrm>
            <a:off x="14969066" y="7362826"/>
            <a:ext cx="2751376" cy="1360760"/>
          </a:xfrm>
          <a:prstGeom prst="rect">
            <a:avLst/>
          </a:prstGeom>
        </p:spPr>
        <p:txBody>
          <a:bodyPr lIns="0" tIns="0" rIns="0" bIns="0"/>
          <a:lstStyle>
            <a:lvl1pPr algn="r">
              <a:lnSpc>
                <a:spcPct val="110000"/>
              </a:lnSpc>
              <a:defRPr sz="2400" b="1" i="0">
                <a:solidFill>
                  <a:schemeClr val="bg1"/>
                </a:solidFill>
                <a:latin typeface="Montserrat" pitchFamily="2" charset="77"/>
              </a:defRPr>
            </a:lvl1pPr>
          </a:lstStyle>
          <a:p>
            <a:pPr lvl="0"/>
            <a:r>
              <a:rPr lang="en-US" dirty="0" err="1"/>
              <a:t>NHHousing.org</a:t>
            </a:r>
            <a:endParaRPr lang="en-US" dirty="0"/>
          </a:p>
        </p:txBody>
      </p:sp>
      <p:pic>
        <p:nvPicPr>
          <p:cNvPr id="5" name="Picture 4">
            <a:extLst>
              <a:ext uri="{FF2B5EF4-FFF2-40B4-BE49-F238E27FC236}">
                <a16:creationId xmlns:a16="http://schemas.microsoft.com/office/drawing/2014/main" id="{87BDE80B-79FA-5D29-A163-79993BA17BF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77031" y="9273559"/>
            <a:ext cx="4015954" cy="918758"/>
          </a:xfrm>
          <a:prstGeom prst="rect">
            <a:avLst/>
          </a:prstGeom>
        </p:spPr>
      </p:pic>
    </p:spTree>
    <p:extLst>
      <p:ext uri="{BB962C8B-B14F-4D97-AF65-F5344CB8AC3E}">
        <p14:creationId xmlns:p14="http://schemas.microsoft.com/office/powerpoint/2010/main" val="450014792"/>
      </p:ext>
    </p:extLst>
  </p:cSld>
  <p:clrMapOvr>
    <a:masterClrMapping/>
  </p:clrMapOvr>
  <p:extLst>
    <p:ext uri="{DCECCB84-F9BA-43D5-87BE-67443E8EF086}">
      <p15:sldGuideLst xmlns:p15="http://schemas.microsoft.com/office/powerpoint/2012/main">
        <p15:guide id="2" pos="288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44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6963A64-C296-288D-F9AF-F653A6E57132}"/>
              </a:ext>
            </a:extLst>
          </p:cNvPr>
          <p:cNvSpPr/>
          <p:nvPr/>
        </p:nvSpPr>
        <p:spPr>
          <a:xfrm>
            <a:off x="0" y="1334531"/>
            <a:ext cx="18288000" cy="8952470"/>
          </a:xfrm>
          <a:prstGeom prst="rect">
            <a:avLst/>
          </a:prstGeom>
          <a:gradFill>
            <a:gsLst>
              <a:gs pos="0">
                <a:srgbClr val="ED950F"/>
              </a:gs>
              <a:gs pos="100000">
                <a:schemeClr val="bg2"/>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3600"/>
          </a:p>
        </p:txBody>
      </p:sp>
      <p:pic>
        <p:nvPicPr>
          <p:cNvPr id="2" name="Picture 1">
            <a:extLst>
              <a:ext uri="{FF2B5EF4-FFF2-40B4-BE49-F238E27FC236}">
                <a16:creationId xmlns:a16="http://schemas.microsoft.com/office/drawing/2014/main" id="{AC3E694B-4AAC-D41F-585A-26D7B471D544}"/>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rcRect b="10652"/>
          <a:stretch>
            <a:fillRect/>
          </a:stretch>
        </p:blipFill>
        <p:spPr>
          <a:xfrm>
            <a:off x="2377991" y="1383955"/>
            <a:ext cx="5189834" cy="8903046"/>
          </a:xfrm>
          <a:prstGeom prst="rect">
            <a:avLst/>
          </a:prstGeom>
        </p:spPr>
      </p:pic>
      <p:sp>
        <p:nvSpPr>
          <p:cNvPr id="11" name="object 2">
            <a:extLst>
              <a:ext uri="{FF2B5EF4-FFF2-40B4-BE49-F238E27FC236}">
                <a16:creationId xmlns:a16="http://schemas.microsoft.com/office/drawing/2014/main" id="{4A25079F-00D3-1F51-FF68-FA5A29BA25F8}"/>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tx1"/>
                </a:solidFill>
                <a:latin typeface="Montserrat" pitchFamily="2" charset="77"/>
                <a:ea typeface="+mn-ea"/>
                <a:cs typeface="Calibri" panose="020F0502020204030204" pitchFamily="34" charset="0"/>
              </a:rPr>
              <a:t>© 2026 New Hampshire Housing</a:t>
            </a:r>
            <a:endParaRPr sz="1400" b="0" i="0" kern="1200" spc="0" baseline="0" dirty="0">
              <a:solidFill>
                <a:schemeClr val="tx1"/>
              </a:solidFill>
              <a:latin typeface="Montserrat" pitchFamily="2" charset="77"/>
              <a:ea typeface="+mn-ea"/>
              <a:cs typeface="Calibri" panose="020F0502020204030204" pitchFamily="34" charset="0"/>
            </a:endParaRPr>
          </a:p>
        </p:txBody>
      </p:sp>
      <p:sp>
        <p:nvSpPr>
          <p:cNvPr id="12" name="object 2">
            <a:extLst>
              <a:ext uri="{FF2B5EF4-FFF2-40B4-BE49-F238E27FC236}">
                <a16:creationId xmlns:a16="http://schemas.microsoft.com/office/drawing/2014/main" id="{4B8327BB-0B05-70AB-65E4-2E270ABA5988}"/>
              </a:ext>
            </a:extLst>
          </p:cNvPr>
          <p:cNvSpPr txBox="1"/>
          <p:nvPr/>
        </p:nvSpPr>
        <p:spPr>
          <a:xfrm>
            <a:off x="17041982" y="9638496"/>
            <a:ext cx="636692"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fld id="{43E3A36C-3F67-9549-845D-7CE804C97367}" type="slidenum">
              <a:rPr lang="en-US" sz="1400" b="1" i="0" kern="1200" spc="0" baseline="0" smtClean="0">
                <a:solidFill>
                  <a:schemeClr val="tx2"/>
                </a:solidFill>
                <a:latin typeface="Montserrat" pitchFamily="2" charset="77"/>
                <a:ea typeface="+mn-ea"/>
                <a:cs typeface="Calibri" panose="020F0502020204030204" pitchFamily="34" charset="0"/>
              </a:rPr>
              <a:pPr marL="0" algn="r" defTabSz="831556" rtl="0" eaLnBrk="1" latinLnBrk="0" hangingPunct="1">
                <a:lnSpc>
                  <a:spcPct val="100000"/>
                </a:lnSpc>
                <a:spcBef>
                  <a:spcPts val="0"/>
                </a:spcBef>
                <a:tabLst>
                  <a:tab pos="1796506" algn="l"/>
                </a:tabLst>
              </a:pPr>
              <a:t>‹#›</a:t>
            </a:fld>
            <a:endParaRPr sz="1400" b="1" i="0" kern="1200" spc="0" baseline="0" dirty="0">
              <a:solidFill>
                <a:schemeClr val="tx2"/>
              </a:solidFill>
              <a:latin typeface="Montserrat" pitchFamily="2" charset="77"/>
              <a:ea typeface="+mn-ea"/>
              <a:cs typeface="Calibri" panose="020F0502020204030204" pitchFamily="34" charset="0"/>
            </a:endParaRPr>
          </a:p>
        </p:txBody>
      </p:sp>
      <p:sp>
        <p:nvSpPr>
          <p:cNvPr id="8" name="Text Placeholder 4">
            <a:extLst>
              <a:ext uri="{FF2B5EF4-FFF2-40B4-BE49-F238E27FC236}">
                <a16:creationId xmlns:a16="http://schemas.microsoft.com/office/drawing/2014/main" id="{9514CA01-ACD8-948B-962B-57ED1224A79C}"/>
              </a:ext>
            </a:extLst>
          </p:cNvPr>
          <p:cNvSpPr>
            <a:spLocks noGrp="1"/>
          </p:cNvSpPr>
          <p:nvPr>
            <p:ph type="body" sz="quarter" idx="11" hasCustomPrompt="1"/>
          </p:nvPr>
        </p:nvSpPr>
        <p:spPr>
          <a:xfrm>
            <a:off x="9457039" y="6358388"/>
            <a:ext cx="8221362" cy="618232"/>
          </a:xfrm>
          <a:prstGeom prst="rect">
            <a:avLst/>
          </a:prstGeom>
        </p:spPr>
        <p:txBody>
          <a:bodyPr vert="horz" lIns="0" tIns="0" rIns="0" bIns="0"/>
          <a:lstStyle>
            <a:lvl1pPr marL="0" indent="0">
              <a:lnSpc>
                <a:spcPts val="4798"/>
              </a:lnSpc>
              <a:spcBef>
                <a:spcPts val="0"/>
              </a:spcBef>
              <a:buNone/>
              <a:defRPr lang="en-US" sz="2400" b="0" i="0" kern="1200" spc="200" baseline="0" dirty="0" smtClean="0">
                <a:solidFill>
                  <a:schemeClr val="tx2"/>
                </a:solidFill>
                <a:latin typeface="Montserrat" pitchFamily="2" charset="77"/>
                <a:ea typeface="Verdana" panose="020B0604030504040204" pitchFamily="34" charset="0"/>
                <a:cs typeface="Verdana" panose="020B0604030504040204" pitchFamily="34" charset="0"/>
              </a:defRPr>
            </a:lvl1pPr>
            <a:lvl2pPr marL="0" indent="0">
              <a:lnSpc>
                <a:spcPts val="4798"/>
              </a:lnSpc>
              <a:spcBef>
                <a:spcPts val="0"/>
              </a:spcBef>
              <a:buNone/>
              <a:defRPr sz="3200">
                <a:solidFill>
                  <a:schemeClr val="tx2"/>
                </a:solidFill>
              </a:defRPr>
            </a:lvl2pPr>
            <a:lvl3pPr marL="0" indent="0">
              <a:lnSpc>
                <a:spcPts val="4798"/>
              </a:lnSpc>
              <a:spcBef>
                <a:spcPts val="0"/>
              </a:spcBef>
              <a:buNone/>
              <a:defRPr sz="3200">
                <a:solidFill>
                  <a:schemeClr val="tx2"/>
                </a:solidFill>
              </a:defRPr>
            </a:lvl3pPr>
            <a:lvl4pPr marL="0" indent="0">
              <a:lnSpc>
                <a:spcPts val="4798"/>
              </a:lnSpc>
              <a:spcBef>
                <a:spcPts val="0"/>
              </a:spcBef>
              <a:buNone/>
              <a:defRPr sz="3200">
                <a:solidFill>
                  <a:schemeClr val="tx2"/>
                </a:solidFill>
              </a:defRPr>
            </a:lvl4pPr>
            <a:lvl5pPr marL="0" indent="0">
              <a:lnSpc>
                <a:spcPts val="4798"/>
              </a:lnSpc>
              <a:spcBef>
                <a:spcPts val="0"/>
              </a:spcBef>
              <a:buNone/>
              <a:defRPr sz="3200">
                <a:solidFill>
                  <a:schemeClr val="tx2"/>
                </a:solidFill>
              </a:defRPr>
            </a:lvl5pPr>
          </a:lstStyle>
          <a:p>
            <a:pPr lvl="0"/>
            <a:r>
              <a:rPr lang="en-US" dirty="0"/>
              <a:t>PRESENTER TITLE</a:t>
            </a:r>
          </a:p>
        </p:txBody>
      </p:sp>
      <p:sp>
        <p:nvSpPr>
          <p:cNvPr id="10" name="Title 15">
            <a:extLst>
              <a:ext uri="{FF2B5EF4-FFF2-40B4-BE49-F238E27FC236}">
                <a16:creationId xmlns:a16="http://schemas.microsoft.com/office/drawing/2014/main" id="{2DFF67B3-B916-1258-9CBC-A64321BEFD00}"/>
              </a:ext>
            </a:extLst>
          </p:cNvPr>
          <p:cNvSpPr>
            <a:spLocks noGrp="1"/>
          </p:cNvSpPr>
          <p:nvPr>
            <p:ph type="title" hasCustomPrompt="1"/>
          </p:nvPr>
        </p:nvSpPr>
        <p:spPr>
          <a:xfrm>
            <a:off x="9457039" y="2610321"/>
            <a:ext cx="8221362" cy="3741682"/>
          </a:xfrm>
          <a:prstGeom prst="rect">
            <a:avLst/>
          </a:prstGeom>
        </p:spPr>
        <p:txBody>
          <a:bodyPr lIns="0" tIns="0" rIns="0" bIns="0" anchor="b" anchorCtr="0"/>
          <a:lstStyle>
            <a:lvl1pPr>
              <a:defRPr lang="en-US" sz="8000" b="1" i="0" kern="0" baseline="0" dirty="0" smtClean="0">
                <a:solidFill>
                  <a:schemeClr val="tx2"/>
                </a:solidFill>
                <a:latin typeface="Montserrat ExtraBold" pitchFamily="2" charset="77"/>
                <a:ea typeface="Verdana" panose="020B0604030504040204" pitchFamily="34" charset="0"/>
                <a:cs typeface="Verdana" panose="020B0604030504040204" pitchFamily="34" charset="0"/>
              </a:defRPr>
            </a:lvl1pPr>
          </a:lstStyle>
          <a:p>
            <a:r>
              <a:rPr lang="en-US" dirty="0"/>
              <a:t>PRESENTER</a:t>
            </a:r>
            <a:br>
              <a:rPr lang="en-US" dirty="0"/>
            </a:br>
            <a:r>
              <a:rPr lang="en-US" dirty="0"/>
              <a:t>NAME</a:t>
            </a:r>
          </a:p>
        </p:txBody>
      </p:sp>
      <p:sp>
        <p:nvSpPr>
          <p:cNvPr id="13" name="Text Placeholder 6">
            <a:extLst>
              <a:ext uri="{FF2B5EF4-FFF2-40B4-BE49-F238E27FC236}">
                <a16:creationId xmlns:a16="http://schemas.microsoft.com/office/drawing/2014/main" id="{A7FFBF71-997D-D951-77C8-309446C91988}"/>
              </a:ext>
            </a:extLst>
          </p:cNvPr>
          <p:cNvSpPr>
            <a:spLocks noGrp="1"/>
          </p:cNvSpPr>
          <p:nvPr>
            <p:ph type="body" sz="quarter" idx="12" hasCustomPrompt="1"/>
          </p:nvPr>
        </p:nvSpPr>
        <p:spPr>
          <a:xfrm>
            <a:off x="9454894" y="7362826"/>
            <a:ext cx="5310972" cy="1360760"/>
          </a:xfrm>
          <a:prstGeom prst="rect">
            <a:avLst/>
          </a:prstGeom>
        </p:spPr>
        <p:txBody>
          <a:bodyPr lIns="0" tIns="0" rIns="0" bIns="0"/>
          <a:lstStyle>
            <a:lvl1pPr>
              <a:lnSpc>
                <a:spcPct val="110000"/>
              </a:lnSpc>
              <a:defRPr sz="2400" b="0" i="0">
                <a:solidFill>
                  <a:schemeClr val="tx2"/>
                </a:solidFill>
                <a:latin typeface="Montserrat" pitchFamily="2" charset="77"/>
              </a:defRPr>
            </a:lvl1pPr>
          </a:lstStyle>
          <a:p>
            <a:pPr lvl="0"/>
            <a:r>
              <a:rPr lang="en-US" dirty="0" err="1"/>
              <a:t>Contact@info.com</a:t>
            </a:r>
            <a:endParaRPr lang="en-US" dirty="0"/>
          </a:p>
          <a:p>
            <a:pPr lvl="0"/>
            <a:r>
              <a:rPr lang="en-US" dirty="0"/>
              <a:t>888.555.7654</a:t>
            </a:r>
          </a:p>
          <a:p>
            <a:pPr lvl="0"/>
            <a:r>
              <a:rPr lang="en-US" dirty="0"/>
              <a:t>Third Line</a:t>
            </a:r>
          </a:p>
        </p:txBody>
      </p:sp>
      <p:sp>
        <p:nvSpPr>
          <p:cNvPr id="14" name="Text Placeholder 6">
            <a:extLst>
              <a:ext uri="{FF2B5EF4-FFF2-40B4-BE49-F238E27FC236}">
                <a16:creationId xmlns:a16="http://schemas.microsoft.com/office/drawing/2014/main" id="{25D61C5B-B619-0B0C-3099-860C5FFCC3EA}"/>
              </a:ext>
            </a:extLst>
          </p:cNvPr>
          <p:cNvSpPr>
            <a:spLocks noGrp="1"/>
          </p:cNvSpPr>
          <p:nvPr>
            <p:ph type="body" sz="quarter" idx="13" hasCustomPrompt="1"/>
          </p:nvPr>
        </p:nvSpPr>
        <p:spPr>
          <a:xfrm>
            <a:off x="14969066" y="7362826"/>
            <a:ext cx="2751376" cy="1360760"/>
          </a:xfrm>
          <a:prstGeom prst="rect">
            <a:avLst/>
          </a:prstGeom>
        </p:spPr>
        <p:txBody>
          <a:bodyPr lIns="0" tIns="0" rIns="0" bIns="0"/>
          <a:lstStyle>
            <a:lvl1pPr algn="r">
              <a:lnSpc>
                <a:spcPct val="110000"/>
              </a:lnSpc>
              <a:defRPr sz="2400" b="1" i="0">
                <a:solidFill>
                  <a:schemeClr val="tx2"/>
                </a:solidFill>
                <a:latin typeface="Montserrat" pitchFamily="2" charset="77"/>
              </a:defRPr>
            </a:lvl1pPr>
          </a:lstStyle>
          <a:p>
            <a:pPr lvl="0"/>
            <a:r>
              <a:rPr lang="en-US" dirty="0" err="1"/>
              <a:t>NHHousing.org</a:t>
            </a:r>
            <a:endParaRPr lang="en-US" dirty="0"/>
          </a:p>
        </p:txBody>
      </p:sp>
      <p:pic>
        <p:nvPicPr>
          <p:cNvPr id="3" name="Picture 2">
            <a:extLst>
              <a:ext uri="{FF2B5EF4-FFF2-40B4-BE49-F238E27FC236}">
                <a16:creationId xmlns:a16="http://schemas.microsoft.com/office/drawing/2014/main" id="{1B31089E-8A21-2ECE-8033-69D57CB7CA8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77031" y="9273559"/>
            <a:ext cx="4015954" cy="918758"/>
          </a:xfrm>
          <a:prstGeom prst="rect">
            <a:avLst/>
          </a:prstGeom>
        </p:spPr>
      </p:pic>
    </p:spTree>
    <p:extLst>
      <p:ext uri="{BB962C8B-B14F-4D97-AF65-F5344CB8AC3E}">
        <p14:creationId xmlns:p14="http://schemas.microsoft.com/office/powerpoint/2010/main" val="716311391"/>
      </p:ext>
    </p:extLst>
  </p:cSld>
  <p:clrMapOvr>
    <a:masterClrMapping/>
  </p:clrMapOvr>
  <p:extLst>
    <p:ext uri="{DCECCB84-F9BA-43D5-87BE-67443E8EF086}">
      <p15:sldGuideLst xmlns:p15="http://schemas.microsoft.com/office/powerpoint/2012/main">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598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9_Custom Layout">
    <p:spTree>
      <p:nvGrpSpPr>
        <p:cNvPr id="1" name=""/>
        <p:cNvGrpSpPr/>
        <p:nvPr/>
      </p:nvGrpSpPr>
      <p:grpSpPr>
        <a:xfrm>
          <a:off x="0" y="0"/>
          <a:ext cx="0" cy="0"/>
          <a:chOff x="0" y="0"/>
          <a:chExt cx="0" cy="0"/>
        </a:xfrm>
      </p:grpSpPr>
      <p:sp>
        <p:nvSpPr>
          <p:cNvPr id="31" name="Text Placeholder 29">
            <a:extLst>
              <a:ext uri="{FF2B5EF4-FFF2-40B4-BE49-F238E27FC236}">
                <a16:creationId xmlns:a16="http://schemas.microsoft.com/office/drawing/2014/main" id="{A4ADD6B1-4F5A-43FC-A35D-D0BB8580EB4C}"/>
              </a:ext>
            </a:extLst>
          </p:cNvPr>
          <p:cNvSpPr>
            <a:spLocks noGrp="1"/>
          </p:cNvSpPr>
          <p:nvPr>
            <p:ph type="body" sz="quarter" idx="12" hasCustomPrompt="1"/>
          </p:nvPr>
        </p:nvSpPr>
        <p:spPr>
          <a:xfrm>
            <a:off x="914400" y="2286001"/>
            <a:ext cx="16504920" cy="828272"/>
          </a:xfrm>
          <a:prstGeom prst="rect">
            <a:avLst/>
          </a:prstGeom>
        </p:spPr>
        <p:txBody>
          <a:bodyPr lIns="0" tIns="0" bIns="0"/>
          <a:lstStyle>
            <a:lvl1pPr>
              <a:buFontTx/>
              <a:buNone/>
              <a:defRPr sz="3900" b="0">
                <a:solidFill>
                  <a:schemeClr val="bg2">
                    <a:lumMod val="2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b="1"/>
              <a:t>Bullet headline</a:t>
            </a:r>
            <a:endParaRPr lang="en-US"/>
          </a:p>
        </p:txBody>
      </p:sp>
      <p:sp>
        <p:nvSpPr>
          <p:cNvPr id="33" name="Text Placeholder 32">
            <a:extLst>
              <a:ext uri="{FF2B5EF4-FFF2-40B4-BE49-F238E27FC236}">
                <a16:creationId xmlns:a16="http://schemas.microsoft.com/office/drawing/2014/main" id="{0B662050-4B45-4EE6-BFDE-96C15D51500A}"/>
              </a:ext>
            </a:extLst>
          </p:cNvPr>
          <p:cNvSpPr>
            <a:spLocks noGrp="1"/>
          </p:cNvSpPr>
          <p:nvPr>
            <p:ph type="body" sz="quarter" idx="13" hasCustomPrompt="1"/>
          </p:nvPr>
        </p:nvSpPr>
        <p:spPr>
          <a:xfrm>
            <a:off x="914400" y="3133440"/>
            <a:ext cx="16504920" cy="6306120"/>
          </a:xfrm>
          <a:prstGeom prst="rect">
            <a:avLst/>
          </a:prstGeom>
        </p:spPr>
        <p:txBody>
          <a:bodyPr lIns="0" tIns="0" bIns="0"/>
          <a:lstStyle>
            <a:lvl1pPr>
              <a:buClr>
                <a:srgbClr val="9DC02E"/>
              </a:buClr>
              <a:defRPr sz="3000">
                <a:solidFill>
                  <a:schemeClr val="bg2">
                    <a:lumMod val="25000"/>
                  </a:schemeClr>
                </a:solidFill>
              </a:defRPr>
            </a:lvl1pPr>
            <a:lvl2pPr>
              <a:buClr>
                <a:srgbClr val="9DC02E"/>
              </a:buClr>
              <a:buSzPct val="70000"/>
              <a:buFont typeface="Wingdings" panose="05000000000000000000" pitchFamily="2" charset="2"/>
              <a:buChar char="q"/>
              <a:defRPr sz="3000">
                <a:solidFill>
                  <a:schemeClr val="bg2">
                    <a:lumMod val="25000"/>
                  </a:schemeClr>
                </a:solidFill>
              </a:defRPr>
            </a:lvl2pPr>
            <a:lvl3pPr>
              <a:buClr>
                <a:srgbClr val="9DC02E"/>
              </a:buClr>
              <a:buFont typeface="Open Sans" panose="020B0606030504020204" pitchFamily="34" charset="0"/>
              <a:buChar char="−"/>
              <a:defRPr sz="3000" i="1">
                <a:solidFill>
                  <a:schemeClr val="bg2">
                    <a:lumMod val="25000"/>
                  </a:schemeClr>
                </a:solidFill>
              </a:defRPr>
            </a:lvl3pPr>
            <a:lvl4pPr>
              <a:buClr>
                <a:srgbClr val="9DC02E"/>
              </a:buClr>
              <a:defRPr>
                <a:solidFill>
                  <a:schemeClr val="bg2">
                    <a:lumMod val="25000"/>
                  </a:schemeClr>
                </a:solidFill>
              </a:defRPr>
            </a:lvl4pPr>
            <a:lvl5pPr>
              <a:buClr>
                <a:srgbClr val="9DC02E"/>
              </a:buClr>
              <a:defRPr>
                <a:solidFill>
                  <a:schemeClr val="bg2">
                    <a:lumMod val="25000"/>
                  </a:schemeClr>
                </a:solidFill>
              </a:defRPr>
            </a:lvl5pPr>
          </a:lstStyle>
          <a:p>
            <a:pPr lvl="0"/>
            <a:r>
              <a:rPr lang="en-US"/>
              <a:t>First level</a:t>
            </a:r>
          </a:p>
          <a:p>
            <a:pPr lvl="1"/>
            <a:r>
              <a:rPr lang="en-US"/>
              <a:t>Second level</a:t>
            </a:r>
          </a:p>
          <a:p>
            <a:pPr lvl="2"/>
            <a:r>
              <a:rPr lang="en-US"/>
              <a:t>Third level</a:t>
            </a:r>
          </a:p>
        </p:txBody>
      </p:sp>
      <p:sp>
        <p:nvSpPr>
          <p:cNvPr id="4" name="Text Placeholder 3">
            <a:extLst>
              <a:ext uri="{FF2B5EF4-FFF2-40B4-BE49-F238E27FC236}">
                <a16:creationId xmlns:a16="http://schemas.microsoft.com/office/drawing/2014/main" id="{BCA4A712-C67A-4161-8FEE-12D360ADF86C}"/>
              </a:ext>
            </a:extLst>
          </p:cNvPr>
          <p:cNvSpPr>
            <a:spLocks noGrp="1"/>
          </p:cNvSpPr>
          <p:nvPr>
            <p:ph type="body" sz="quarter" idx="14" hasCustomPrompt="1"/>
          </p:nvPr>
        </p:nvSpPr>
        <p:spPr>
          <a:xfrm>
            <a:off x="914400" y="960120"/>
            <a:ext cx="14584680" cy="1371600"/>
          </a:xfrm>
          <a:prstGeom prst="rect">
            <a:avLst/>
          </a:prstGeom>
        </p:spPr>
        <p:txBody>
          <a:bodyPr lIns="0" tIns="0" rIns="0" bIns="0"/>
          <a:lstStyle>
            <a:lvl1pPr marL="16670" indent="-16670" algn="l">
              <a:buFontTx/>
              <a:buNone/>
              <a:tabLst/>
              <a:defRPr sz="4800" b="1">
                <a:solidFill>
                  <a:srgbClr val="164A78"/>
                </a:solidFill>
                <a:latin typeface="+mn-lt"/>
              </a:defRPr>
            </a:lvl1pPr>
          </a:lstStyle>
          <a:p>
            <a:pPr lvl="0"/>
            <a:r>
              <a:rPr lang="en-US"/>
              <a:t>PAGE TITLE HEADLINE</a:t>
            </a:r>
          </a:p>
        </p:txBody>
      </p:sp>
      <p:sp>
        <p:nvSpPr>
          <p:cNvPr id="7" name="Slide Number Placeholder 1">
            <a:extLst>
              <a:ext uri="{FF2B5EF4-FFF2-40B4-BE49-F238E27FC236}">
                <a16:creationId xmlns:a16="http://schemas.microsoft.com/office/drawing/2014/main" id="{20E31669-25CB-67AB-250B-35199B898D9A}"/>
              </a:ext>
            </a:extLst>
          </p:cNvPr>
          <p:cNvSpPr>
            <a:spLocks noGrp="1"/>
          </p:cNvSpPr>
          <p:nvPr>
            <p:ph type="sldNum" sz="quarter" idx="4"/>
          </p:nvPr>
        </p:nvSpPr>
        <p:spPr>
          <a:xfrm>
            <a:off x="13493339" y="9477899"/>
            <a:ext cx="4284293" cy="828272"/>
          </a:xfrm>
          <a:prstGeom prst="rect">
            <a:avLst/>
          </a:prstGeom>
        </p:spPr>
        <p:txBody>
          <a:bodyPr vert="horz" lIns="0" tIns="0" rIns="0" bIns="0" rtlCol="0" anchor="ctr"/>
          <a:lstStyle>
            <a:lvl1pPr algn="r">
              <a:defRPr sz="1800" b="0">
                <a:solidFill>
                  <a:srgbClr val="164A78"/>
                </a:solidFill>
              </a:defRPr>
            </a:lvl1pPr>
          </a:lstStyle>
          <a:p>
            <a:fld id="{B6F15528-21DE-4FAA-801E-634DDDAF4B2B}" type="slidenum">
              <a:rPr lang="en-US" smtClean="0"/>
              <a:pPr/>
              <a:t>‹#›</a:t>
            </a:fld>
            <a:endParaRPr lang="en-US"/>
          </a:p>
        </p:txBody>
      </p:sp>
      <p:pic>
        <p:nvPicPr>
          <p:cNvPr id="2" name="Picture 1">
            <a:extLst>
              <a:ext uri="{FF2B5EF4-FFF2-40B4-BE49-F238E27FC236}">
                <a16:creationId xmlns:a16="http://schemas.microsoft.com/office/drawing/2014/main" id="{9AF652D7-9EA9-6631-F1FA-E346F24DC8A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5990086" y="367380"/>
            <a:ext cx="1787546" cy="645393"/>
          </a:xfrm>
          <a:prstGeom prst="rect">
            <a:avLst/>
          </a:prstGeom>
        </p:spPr>
      </p:pic>
      <p:sp>
        <p:nvSpPr>
          <p:cNvPr id="3" name="Rectangle 2">
            <a:extLst>
              <a:ext uri="{FF2B5EF4-FFF2-40B4-BE49-F238E27FC236}">
                <a16:creationId xmlns:a16="http://schemas.microsoft.com/office/drawing/2014/main" id="{4E21791D-DEC9-4592-D13B-279851F2F43A}"/>
              </a:ext>
            </a:extLst>
          </p:cNvPr>
          <p:cNvSpPr/>
          <p:nvPr/>
        </p:nvSpPr>
        <p:spPr>
          <a:xfrm>
            <a:off x="0" y="0"/>
            <a:ext cx="10972800" cy="411480"/>
          </a:xfrm>
          <a:prstGeom prst="rect">
            <a:avLst/>
          </a:prstGeom>
          <a:gradFill>
            <a:gsLst>
              <a:gs pos="0">
                <a:srgbClr val="164A78"/>
              </a:gs>
              <a:gs pos="17000">
                <a:srgbClr val="00AB9E"/>
              </a:gs>
              <a:gs pos="42000">
                <a:srgbClr val="9EC840"/>
              </a:gs>
              <a:gs pos="100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cxnSp>
        <p:nvCxnSpPr>
          <p:cNvPr id="13" name="Straight Connector 12">
            <a:extLst>
              <a:ext uri="{FF2B5EF4-FFF2-40B4-BE49-F238E27FC236}">
                <a16:creationId xmlns:a16="http://schemas.microsoft.com/office/drawing/2014/main" id="{16580E5F-C495-74BD-3701-21B65008469B}"/>
              </a:ext>
            </a:extLst>
          </p:cNvPr>
          <p:cNvCxnSpPr/>
          <p:nvPr/>
        </p:nvCxnSpPr>
        <p:spPr>
          <a:xfrm>
            <a:off x="0" y="418815"/>
            <a:ext cx="15087600" cy="0"/>
          </a:xfrm>
          <a:prstGeom prst="line">
            <a:avLst/>
          </a:prstGeom>
          <a:ln w="12700">
            <a:gradFill flip="none" rotWithShape="1">
              <a:gsLst>
                <a:gs pos="100000">
                  <a:schemeClr val="accent1">
                    <a:lumMod val="5000"/>
                    <a:lumOff val="95000"/>
                  </a:schemeClr>
                </a:gs>
                <a:gs pos="33000">
                  <a:srgbClr val="00AB9E"/>
                </a:gs>
              </a:gsLst>
              <a:lin ang="0" scaled="0"/>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6340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35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5DA3104-9D21-8164-3C9C-48C94710317D}"/>
              </a:ext>
            </a:extLst>
          </p:cNvPr>
          <p:cNvSpPr/>
          <p:nvPr/>
        </p:nvSpPr>
        <p:spPr>
          <a:xfrm>
            <a:off x="0" y="1334531"/>
            <a:ext cx="18288000" cy="8952470"/>
          </a:xfrm>
          <a:prstGeom prst="rect">
            <a:avLst/>
          </a:prstGeom>
          <a:gradFill>
            <a:gsLst>
              <a:gs pos="0">
                <a:schemeClr val="tx2"/>
              </a:gs>
              <a:gs pos="100000">
                <a:schemeClr val="accent1"/>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9" name="Picture 8">
            <a:extLst>
              <a:ext uri="{FF2B5EF4-FFF2-40B4-BE49-F238E27FC236}">
                <a16:creationId xmlns:a16="http://schemas.microsoft.com/office/drawing/2014/main" id="{46470569-596A-6D95-8EDC-34F4A967947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77031" y="9273559"/>
            <a:ext cx="4015954" cy="918758"/>
          </a:xfrm>
          <a:prstGeom prst="rect">
            <a:avLst/>
          </a:prstGeom>
        </p:spPr>
      </p:pic>
      <p:sp>
        <p:nvSpPr>
          <p:cNvPr id="11" name="object 2">
            <a:extLst>
              <a:ext uri="{FF2B5EF4-FFF2-40B4-BE49-F238E27FC236}">
                <a16:creationId xmlns:a16="http://schemas.microsoft.com/office/drawing/2014/main" id="{4A25079F-00D3-1F51-FF68-FA5A29BA25F8}"/>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bg1"/>
                </a:solidFill>
                <a:latin typeface="Montserrat" pitchFamily="2" charset="77"/>
                <a:ea typeface="+mn-ea"/>
                <a:cs typeface="Calibri" panose="020F0502020204030204" pitchFamily="34" charset="0"/>
              </a:rPr>
              <a:t>© 2026 New Hampshire Housing</a:t>
            </a:r>
            <a:endParaRPr sz="1400" b="0" i="0" kern="1200" spc="0" baseline="0" dirty="0">
              <a:solidFill>
                <a:schemeClr val="bg1"/>
              </a:solidFill>
              <a:latin typeface="Montserrat" pitchFamily="2" charset="77"/>
              <a:ea typeface="+mn-ea"/>
              <a:cs typeface="Calibri" panose="020F0502020204030204" pitchFamily="34" charset="0"/>
            </a:endParaRPr>
          </a:p>
        </p:txBody>
      </p:sp>
      <p:sp>
        <p:nvSpPr>
          <p:cNvPr id="15" name="Text Placeholder 4">
            <a:extLst>
              <a:ext uri="{FF2B5EF4-FFF2-40B4-BE49-F238E27FC236}">
                <a16:creationId xmlns:a16="http://schemas.microsoft.com/office/drawing/2014/main" id="{4FB66D10-F5FE-AC58-1B65-3B47C9EDA678}"/>
              </a:ext>
            </a:extLst>
          </p:cNvPr>
          <p:cNvSpPr>
            <a:spLocks noGrp="1"/>
          </p:cNvSpPr>
          <p:nvPr>
            <p:ph type="body" sz="quarter" idx="11" hasCustomPrompt="1"/>
          </p:nvPr>
        </p:nvSpPr>
        <p:spPr>
          <a:xfrm>
            <a:off x="9457039" y="6358388"/>
            <a:ext cx="8221362" cy="618232"/>
          </a:xfrm>
          <a:prstGeom prst="rect">
            <a:avLst/>
          </a:prstGeom>
        </p:spPr>
        <p:txBody>
          <a:bodyPr vert="horz" lIns="0" tIns="0" rIns="0" bIns="0"/>
          <a:lstStyle>
            <a:lvl1pPr marL="0" indent="0">
              <a:lnSpc>
                <a:spcPts val="4798"/>
              </a:lnSpc>
              <a:spcBef>
                <a:spcPts val="0"/>
              </a:spcBef>
              <a:buNone/>
              <a:defRPr lang="en-US" sz="2400" b="0" i="0" kern="1200" spc="200" baseline="0" dirty="0" smtClean="0">
                <a:solidFill>
                  <a:schemeClr val="bg1"/>
                </a:solidFill>
                <a:latin typeface="Montserrat" pitchFamily="2" charset="77"/>
                <a:ea typeface="Verdana" panose="020B0604030504040204" pitchFamily="34" charset="0"/>
                <a:cs typeface="Verdana" panose="020B0604030504040204" pitchFamily="34" charset="0"/>
              </a:defRPr>
            </a:lvl1pPr>
            <a:lvl2pPr marL="0" indent="0">
              <a:lnSpc>
                <a:spcPts val="4798"/>
              </a:lnSpc>
              <a:spcBef>
                <a:spcPts val="0"/>
              </a:spcBef>
              <a:buNone/>
              <a:defRPr sz="3200">
                <a:solidFill>
                  <a:schemeClr val="tx2"/>
                </a:solidFill>
              </a:defRPr>
            </a:lvl2pPr>
            <a:lvl3pPr marL="0" indent="0">
              <a:lnSpc>
                <a:spcPts val="4798"/>
              </a:lnSpc>
              <a:spcBef>
                <a:spcPts val="0"/>
              </a:spcBef>
              <a:buNone/>
              <a:defRPr sz="3200">
                <a:solidFill>
                  <a:schemeClr val="tx2"/>
                </a:solidFill>
              </a:defRPr>
            </a:lvl3pPr>
            <a:lvl4pPr marL="0" indent="0">
              <a:lnSpc>
                <a:spcPts val="4798"/>
              </a:lnSpc>
              <a:spcBef>
                <a:spcPts val="0"/>
              </a:spcBef>
              <a:buNone/>
              <a:defRPr sz="3200">
                <a:solidFill>
                  <a:schemeClr val="tx2"/>
                </a:solidFill>
              </a:defRPr>
            </a:lvl4pPr>
            <a:lvl5pPr marL="0" indent="0">
              <a:lnSpc>
                <a:spcPts val="4798"/>
              </a:lnSpc>
              <a:spcBef>
                <a:spcPts val="0"/>
              </a:spcBef>
              <a:buNone/>
              <a:defRPr sz="3200">
                <a:solidFill>
                  <a:schemeClr val="tx2"/>
                </a:solidFill>
              </a:defRPr>
            </a:lvl5pPr>
          </a:lstStyle>
          <a:p>
            <a:pPr lvl="0"/>
            <a:r>
              <a:rPr lang="en-US" dirty="0"/>
              <a:t>PRESENTATION</a:t>
            </a:r>
          </a:p>
        </p:txBody>
      </p:sp>
      <p:sp>
        <p:nvSpPr>
          <p:cNvPr id="16" name="Title 15">
            <a:extLst>
              <a:ext uri="{FF2B5EF4-FFF2-40B4-BE49-F238E27FC236}">
                <a16:creationId xmlns:a16="http://schemas.microsoft.com/office/drawing/2014/main" id="{430EC656-017F-CA55-D06F-B10A1D2D298E}"/>
              </a:ext>
            </a:extLst>
          </p:cNvPr>
          <p:cNvSpPr>
            <a:spLocks noGrp="1"/>
          </p:cNvSpPr>
          <p:nvPr>
            <p:ph type="title" hasCustomPrompt="1"/>
          </p:nvPr>
        </p:nvSpPr>
        <p:spPr>
          <a:xfrm>
            <a:off x="9457039" y="2610321"/>
            <a:ext cx="8221362" cy="3741682"/>
          </a:xfrm>
          <a:prstGeom prst="rect">
            <a:avLst/>
          </a:prstGeom>
        </p:spPr>
        <p:txBody>
          <a:bodyPr lIns="0" tIns="0" rIns="0" bIns="0" anchor="b" anchorCtr="0"/>
          <a:lstStyle>
            <a:lvl1pPr>
              <a:defRPr lang="en-US" sz="8000" b="1" i="0" kern="0" baseline="0" dirty="0" smtClean="0">
                <a:solidFill>
                  <a:schemeClr val="bg1"/>
                </a:solidFill>
                <a:latin typeface="Montserrat ExtraBold" pitchFamily="2" charset="77"/>
                <a:ea typeface="Verdana" panose="020B0604030504040204" pitchFamily="34" charset="0"/>
                <a:cs typeface="Verdana" panose="020B0604030504040204" pitchFamily="34" charset="0"/>
              </a:defRPr>
            </a:lvl1pPr>
          </a:lstStyle>
          <a:p>
            <a:r>
              <a:rPr lang="en-US" dirty="0"/>
              <a:t>TITLE</a:t>
            </a:r>
          </a:p>
        </p:txBody>
      </p:sp>
      <p:pic>
        <p:nvPicPr>
          <p:cNvPr id="2" name="Picture 1">
            <a:extLst>
              <a:ext uri="{FF2B5EF4-FFF2-40B4-BE49-F238E27FC236}">
                <a16:creationId xmlns:a16="http://schemas.microsoft.com/office/drawing/2014/main" id="{4D43F819-7E55-93F3-5B83-FFA3AD7E75C6}"/>
              </a:ext>
            </a:extLst>
          </p:cNvPr>
          <p:cNvPicPr>
            <a:picLocks noChangeAspect="1"/>
          </p:cNvPicPr>
          <p:nvPr/>
        </p:nvPicPr>
        <p:blipFill>
          <a:blip r:embed="rId3" cstate="print">
            <a:alphaModFix amt="25000"/>
            <a:extLst>
              <a:ext uri="{28A0092B-C50C-407E-A947-70E740481C1C}">
                <a14:useLocalDpi xmlns:a14="http://schemas.microsoft.com/office/drawing/2010/main" val="0"/>
              </a:ext>
            </a:extLst>
          </a:blip>
          <a:srcRect b="10652"/>
          <a:stretch>
            <a:fillRect/>
          </a:stretch>
        </p:blipFill>
        <p:spPr>
          <a:xfrm>
            <a:off x="2377991" y="1383955"/>
            <a:ext cx="5189834" cy="8903046"/>
          </a:xfrm>
          <a:prstGeom prst="rect">
            <a:avLst/>
          </a:prstGeom>
        </p:spPr>
      </p:pic>
      <p:sp>
        <p:nvSpPr>
          <p:cNvPr id="3" name="Text Placeholder 6">
            <a:extLst>
              <a:ext uri="{FF2B5EF4-FFF2-40B4-BE49-F238E27FC236}">
                <a16:creationId xmlns:a16="http://schemas.microsoft.com/office/drawing/2014/main" id="{6B341AB0-883E-7943-744B-658FDCCF7050}"/>
              </a:ext>
            </a:extLst>
          </p:cNvPr>
          <p:cNvSpPr>
            <a:spLocks noGrp="1"/>
          </p:cNvSpPr>
          <p:nvPr>
            <p:ph type="body" sz="quarter" idx="12" hasCustomPrompt="1"/>
          </p:nvPr>
        </p:nvSpPr>
        <p:spPr>
          <a:xfrm>
            <a:off x="9454896" y="7362826"/>
            <a:ext cx="4692028" cy="1360760"/>
          </a:xfrm>
          <a:prstGeom prst="rect">
            <a:avLst/>
          </a:prstGeom>
        </p:spPr>
        <p:txBody>
          <a:bodyPr lIns="0" tIns="0" rIns="0" bIns="0"/>
          <a:lstStyle>
            <a:lvl1pPr>
              <a:lnSpc>
                <a:spcPct val="110000"/>
              </a:lnSpc>
              <a:defRPr sz="2400" b="0" i="0">
                <a:solidFill>
                  <a:schemeClr val="bg1"/>
                </a:solidFill>
                <a:latin typeface="Montserrat" pitchFamily="2" charset="77"/>
              </a:defRPr>
            </a:lvl1pPr>
          </a:lstStyle>
          <a:p>
            <a:pPr lvl="0"/>
            <a:r>
              <a:rPr lang="en-US" dirty="0"/>
              <a:t>Presenter Name (Bold This)</a:t>
            </a:r>
            <a:br>
              <a:rPr lang="en-US" dirty="0"/>
            </a:br>
            <a:r>
              <a:rPr lang="en-US" dirty="0"/>
              <a:t>Presenter Title</a:t>
            </a:r>
          </a:p>
        </p:txBody>
      </p:sp>
      <p:sp>
        <p:nvSpPr>
          <p:cNvPr id="4" name="Text Placeholder 6">
            <a:extLst>
              <a:ext uri="{FF2B5EF4-FFF2-40B4-BE49-F238E27FC236}">
                <a16:creationId xmlns:a16="http://schemas.microsoft.com/office/drawing/2014/main" id="{EB4B04AE-DCFE-0AAC-CFE6-9BDF6B350D5F}"/>
              </a:ext>
            </a:extLst>
          </p:cNvPr>
          <p:cNvSpPr>
            <a:spLocks noGrp="1"/>
          </p:cNvSpPr>
          <p:nvPr>
            <p:ph type="body" sz="quarter" idx="13" hasCustomPrompt="1"/>
          </p:nvPr>
        </p:nvSpPr>
        <p:spPr>
          <a:xfrm>
            <a:off x="14378153" y="7362826"/>
            <a:ext cx="3342290" cy="1360760"/>
          </a:xfrm>
          <a:prstGeom prst="rect">
            <a:avLst/>
          </a:prstGeom>
        </p:spPr>
        <p:txBody>
          <a:bodyPr lIns="0" tIns="0" rIns="0" bIns="0"/>
          <a:lstStyle>
            <a:lvl1pPr algn="r">
              <a:lnSpc>
                <a:spcPct val="110000"/>
              </a:lnSpc>
              <a:defRPr sz="2400" b="0" i="0">
                <a:solidFill>
                  <a:schemeClr val="bg1"/>
                </a:solidFill>
                <a:latin typeface="Montserrat" pitchFamily="2" charset="77"/>
              </a:defRPr>
            </a:lvl1pPr>
          </a:lstStyle>
          <a:p>
            <a:pPr lvl="0"/>
            <a:r>
              <a:rPr lang="en-US" dirty="0"/>
              <a:t>Date</a:t>
            </a:r>
          </a:p>
        </p:txBody>
      </p:sp>
    </p:spTree>
    <p:extLst>
      <p:ext uri="{BB962C8B-B14F-4D97-AF65-F5344CB8AC3E}">
        <p14:creationId xmlns:p14="http://schemas.microsoft.com/office/powerpoint/2010/main" val="454931025"/>
      </p:ext>
    </p:extLst>
  </p:cSld>
  <p:clrMapOvr>
    <a:masterClrMapping/>
  </p:clrMapOvr>
  <p:extLst>
    <p:ext uri="{DCECCB84-F9BA-43D5-87BE-67443E8EF086}">
      <p15:sldGuideLst xmlns:p15="http://schemas.microsoft.com/office/powerpoint/2012/main">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36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6963A64-C296-288D-F9AF-F653A6E57132}"/>
              </a:ext>
            </a:extLst>
          </p:cNvPr>
          <p:cNvSpPr/>
          <p:nvPr/>
        </p:nvSpPr>
        <p:spPr>
          <a:xfrm>
            <a:off x="0" y="1334531"/>
            <a:ext cx="18288000" cy="8952470"/>
          </a:xfrm>
          <a:prstGeom prst="rect">
            <a:avLst/>
          </a:prstGeom>
          <a:gradFill>
            <a:gsLst>
              <a:gs pos="0">
                <a:schemeClr val="tx2"/>
              </a:gs>
              <a:gs pos="100000">
                <a:schemeClr val="accent1"/>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5" name="Picture 4">
            <a:extLst>
              <a:ext uri="{FF2B5EF4-FFF2-40B4-BE49-F238E27FC236}">
                <a16:creationId xmlns:a16="http://schemas.microsoft.com/office/drawing/2014/main" id="{DE8DA7F1-49D1-F4E9-A73E-0EF9A397CE15}"/>
              </a:ext>
            </a:extLst>
          </p:cNvPr>
          <p:cNvPicPr>
            <a:picLocks noChangeAspect="1"/>
          </p:cNvPicPr>
          <p:nvPr/>
        </p:nvPicPr>
        <p:blipFill>
          <a:blip r:embed="rId2" cstate="print">
            <a:alphaModFix amt="25000"/>
            <a:extLst>
              <a:ext uri="{28A0092B-C50C-407E-A947-70E740481C1C}">
                <a14:useLocalDpi xmlns:a14="http://schemas.microsoft.com/office/drawing/2010/main" val="0"/>
              </a:ext>
            </a:extLst>
          </a:blip>
          <a:srcRect b="10652"/>
          <a:stretch>
            <a:fillRect/>
          </a:stretch>
        </p:blipFill>
        <p:spPr>
          <a:xfrm>
            <a:off x="2377991" y="1383955"/>
            <a:ext cx="5189834" cy="8903046"/>
          </a:xfrm>
          <a:prstGeom prst="rect">
            <a:avLst/>
          </a:prstGeom>
        </p:spPr>
      </p:pic>
      <p:sp>
        <p:nvSpPr>
          <p:cNvPr id="11" name="object 2">
            <a:extLst>
              <a:ext uri="{FF2B5EF4-FFF2-40B4-BE49-F238E27FC236}">
                <a16:creationId xmlns:a16="http://schemas.microsoft.com/office/drawing/2014/main" id="{4A25079F-00D3-1F51-FF68-FA5A29BA25F8}"/>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bg1"/>
                </a:solidFill>
                <a:latin typeface="Montserrat" pitchFamily="2" charset="77"/>
                <a:ea typeface="+mn-ea"/>
                <a:cs typeface="Calibri" panose="020F0502020204030204" pitchFamily="34" charset="0"/>
              </a:rPr>
              <a:t>© 2026 New Hampshire Housing</a:t>
            </a:r>
            <a:endParaRPr sz="1400" b="0" i="0" kern="1200" spc="0" baseline="0" dirty="0">
              <a:solidFill>
                <a:schemeClr val="bg1"/>
              </a:solidFill>
              <a:latin typeface="Montserrat" pitchFamily="2" charset="77"/>
              <a:ea typeface="+mn-ea"/>
              <a:cs typeface="Calibri" panose="020F0502020204030204" pitchFamily="34" charset="0"/>
            </a:endParaRPr>
          </a:p>
        </p:txBody>
      </p:sp>
      <p:sp>
        <p:nvSpPr>
          <p:cNvPr id="15" name="Text Placeholder 4">
            <a:extLst>
              <a:ext uri="{FF2B5EF4-FFF2-40B4-BE49-F238E27FC236}">
                <a16:creationId xmlns:a16="http://schemas.microsoft.com/office/drawing/2014/main" id="{4FB66D10-F5FE-AC58-1B65-3B47C9EDA678}"/>
              </a:ext>
            </a:extLst>
          </p:cNvPr>
          <p:cNvSpPr>
            <a:spLocks noGrp="1"/>
          </p:cNvSpPr>
          <p:nvPr>
            <p:ph type="body" sz="quarter" idx="11" hasCustomPrompt="1"/>
          </p:nvPr>
        </p:nvSpPr>
        <p:spPr>
          <a:xfrm>
            <a:off x="9457039" y="2560320"/>
            <a:ext cx="8221362" cy="618232"/>
          </a:xfrm>
          <a:prstGeom prst="rect">
            <a:avLst/>
          </a:prstGeom>
        </p:spPr>
        <p:txBody>
          <a:bodyPr vert="horz" lIns="0" tIns="0" rIns="0" bIns="0"/>
          <a:lstStyle>
            <a:lvl1pPr marL="0" indent="0">
              <a:lnSpc>
                <a:spcPts val="4798"/>
              </a:lnSpc>
              <a:spcBef>
                <a:spcPts val="0"/>
              </a:spcBef>
              <a:buNone/>
              <a:defRPr lang="en-US" sz="2400" b="0" i="0" kern="1200" spc="200" baseline="0" dirty="0">
                <a:solidFill>
                  <a:schemeClr val="bg1"/>
                </a:solidFill>
                <a:latin typeface="Montserrat" pitchFamily="2" charset="77"/>
                <a:ea typeface="Verdana" panose="020B0604030504040204" pitchFamily="34" charset="0"/>
                <a:cs typeface="Verdana" panose="020B0604030504040204" pitchFamily="34" charset="0"/>
              </a:defRPr>
            </a:lvl1pPr>
            <a:lvl2pPr marL="0" indent="0">
              <a:lnSpc>
                <a:spcPts val="4798"/>
              </a:lnSpc>
              <a:spcBef>
                <a:spcPts val="0"/>
              </a:spcBef>
              <a:buNone/>
              <a:defRPr sz="3200">
                <a:solidFill>
                  <a:schemeClr val="tx2"/>
                </a:solidFill>
              </a:defRPr>
            </a:lvl2pPr>
            <a:lvl3pPr marL="0" indent="0">
              <a:lnSpc>
                <a:spcPts val="4798"/>
              </a:lnSpc>
              <a:spcBef>
                <a:spcPts val="0"/>
              </a:spcBef>
              <a:buNone/>
              <a:defRPr sz="3200">
                <a:solidFill>
                  <a:schemeClr val="tx2"/>
                </a:solidFill>
              </a:defRPr>
            </a:lvl3pPr>
            <a:lvl4pPr marL="0" indent="0">
              <a:lnSpc>
                <a:spcPts val="4798"/>
              </a:lnSpc>
              <a:spcBef>
                <a:spcPts val="0"/>
              </a:spcBef>
              <a:buNone/>
              <a:defRPr sz="3200">
                <a:solidFill>
                  <a:schemeClr val="tx2"/>
                </a:solidFill>
              </a:defRPr>
            </a:lvl4pPr>
            <a:lvl5pPr marL="0" indent="0">
              <a:lnSpc>
                <a:spcPts val="4798"/>
              </a:lnSpc>
              <a:spcBef>
                <a:spcPts val="0"/>
              </a:spcBef>
              <a:buNone/>
              <a:defRPr sz="3200">
                <a:solidFill>
                  <a:schemeClr val="tx2"/>
                </a:solidFill>
              </a:defRPr>
            </a:lvl5pPr>
          </a:lstStyle>
          <a:p>
            <a:pPr marL="0" lvl="0" indent="0" eaLnBrk="1" hangingPunct="1">
              <a:lnSpc>
                <a:spcPts val="4798"/>
              </a:lnSpc>
              <a:spcBef>
                <a:spcPts val="0"/>
              </a:spcBef>
              <a:buNone/>
            </a:pPr>
            <a:r>
              <a:rPr lang="en-US" dirty="0"/>
              <a:t>PRESENTATION</a:t>
            </a:r>
          </a:p>
        </p:txBody>
      </p:sp>
      <p:sp>
        <p:nvSpPr>
          <p:cNvPr id="16" name="Title 15">
            <a:extLst>
              <a:ext uri="{FF2B5EF4-FFF2-40B4-BE49-F238E27FC236}">
                <a16:creationId xmlns:a16="http://schemas.microsoft.com/office/drawing/2014/main" id="{430EC656-017F-CA55-D06F-B10A1D2D298E}"/>
              </a:ext>
            </a:extLst>
          </p:cNvPr>
          <p:cNvSpPr>
            <a:spLocks noGrp="1"/>
          </p:cNvSpPr>
          <p:nvPr>
            <p:ph type="title" hasCustomPrompt="1"/>
          </p:nvPr>
        </p:nvSpPr>
        <p:spPr>
          <a:xfrm>
            <a:off x="9457039" y="3182980"/>
            <a:ext cx="8221362" cy="3657600"/>
          </a:xfrm>
          <a:prstGeom prst="rect">
            <a:avLst/>
          </a:prstGeom>
        </p:spPr>
        <p:txBody>
          <a:bodyPr lIns="0" tIns="0" rIns="0" bIns="0" anchor="t" anchorCtr="0"/>
          <a:lstStyle>
            <a:lvl1pPr>
              <a:defRPr lang="en-US" sz="8000" b="1" i="0" kern="0" baseline="0" dirty="0">
                <a:solidFill>
                  <a:schemeClr val="bg1"/>
                </a:solidFill>
                <a:latin typeface="Montserrat ExtraBold" pitchFamily="2" charset="77"/>
                <a:ea typeface="Verdana" panose="020B0604030504040204" pitchFamily="34" charset="0"/>
                <a:cs typeface="Verdana" panose="020B0604030504040204" pitchFamily="34" charset="0"/>
              </a:defRPr>
            </a:lvl1pPr>
          </a:lstStyle>
          <a:p>
            <a:r>
              <a:rPr lang="en-US" dirty="0"/>
              <a:t>TITLE</a:t>
            </a:r>
          </a:p>
        </p:txBody>
      </p:sp>
      <p:sp>
        <p:nvSpPr>
          <p:cNvPr id="7" name="Text Placeholder 6">
            <a:extLst>
              <a:ext uri="{FF2B5EF4-FFF2-40B4-BE49-F238E27FC236}">
                <a16:creationId xmlns:a16="http://schemas.microsoft.com/office/drawing/2014/main" id="{7F4CD559-8EDC-A170-5792-6531C7214EFC}"/>
              </a:ext>
            </a:extLst>
          </p:cNvPr>
          <p:cNvSpPr>
            <a:spLocks noGrp="1"/>
          </p:cNvSpPr>
          <p:nvPr>
            <p:ph type="body" sz="quarter" idx="12" hasCustomPrompt="1"/>
          </p:nvPr>
        </p:nvSpPr>
        <p:spPr>
          <a:xfrm>
            <a:off x="9454896" y="7362826"/>
            <a:ext cx="4692028" cy="1360760"/>
          </a:xfrm>
          <a:prstGeom prst="rect">
            <a:avLst/>
          </a:prstGeom>
        </p:spPr>
        <p:txBody>
          <a:bodyPr lIns="0" tIns="0" rIns="0" bIns="0"/>
          <a:lstStyle>
            <a:lvl1pPr>
              <a:lnSpc>
                <a:spcPct val="110000"/>
              </a:lnSpc>
              <a:defRPr sz="2400" b="0" i="0">
                <a:solidFill>
                  <a:schemeClr val="bg1"/>
                </a:solidFill>
                <a:latin typeface="Montserrat" pitchFamily="2" charset="77"/>
              </a:defRPr>
            </a:lvl1pPr>
          </a:lstStyle>
          <a:p>
            <a:pPr lvl="0"/>
            <a:r>
              <a:rPr lang="en-US" dirty="0"/>
              <a:t>Presenter Name (Bold This)</a:t>
            </a:r>
            <a:br>
              <a:rPr lang="en-US" dirty="0"/>
            </a:br>
            <a:r>
              <a:rPr lang="en-US" dirty="0"/>
              <a:t>Presenter Title</a:t>
            </a:r>
          </a:p>
        </p:txBody>
      </p:sp>
      <p:sp>
        <p:nvSpPr>
          <p:cNvPr id="8" name="Text Placeholder 6">
            <a:extLst>
              <a:ext uri="{FF2B5EF4-FFF2-40B4-BE49-F238E27FC236}">
                <a16:creationId xmlns:a16="http://schemas.microsoft.com/office/drawing/2014/main" id="{00405403-9A4D-C694-5D1D-35D885502A5A}"/>
              </a:ext>
            </a:extLst>
          </p:cNvPr>
          <p:cNvSpPr>
            <a:spLocks noGrp="1"/>
          </p:cNvSpPr>
          <p:nvPr>
            <p:ph type="body" sz="quarter" idx="13" hasCustomPrompt="1"/>
          </p:nvPr>
        </p:nvSpPr>
        <p:spPr>
          <a:xfrm>
            <a:off x="14378153" y="7362826"/>
            <a:ext cx="3342290" cy="1360760"/>
          </a:xfrm>
          <a:prstGeom prst="rect">
            <a:avLst/>
          </a:prstGeom>
        </p:spPr>
        <p:txBody>
          <a:bodyPr lIns="0" tIns="0" rIns="0" bIns="0"/>
          <a:lstStyle>
            <a:lvl1pPr algn="r">
              <a:lnSpc>
                <a:spcPct val="110000"/>
              </a:lnSpc>
              <a:defRPr sz="2400" b="0" i="0">
                <a:solidFill>
                  <a:schemeClr val="bg1"/>
                </a:solidFill>
                <a:latin typeface="Montserrat" pitchFamily="2" charset="77"/>
              </a:defRPr>
            </a:lvl1pPr>
          </a:lstStyle>
          <a:p>
            <a:pPr lvl="0"/>
            <a:r>
              <a:rPr lang="en-US" dirty="0"/>
              <a:t>Date</a:t>
            </a:r>
          </a:p>
        </p:txBody>
      </p:sp>
      <p:pic>
        <p:nvPicPr>
          <p:cNvPr id="2" name="Picture 1">
            <a:extLst>
              <a:ext uri="{FF2B5EF4-FFF2-40B4-BE49-F238E27FC236}">
                <a16:creationId xmlns:a16="http://schemas.microsoft.com/office/drawing/2014/main" id="{DFF52117-1FC6-1ACD-3836-FE8B6D59360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77031" y="9273559"/>
            <a:ext cx="4015954" cy="918758"/>
          </a:xfrm>
          <a:prstGeom prst="rect">
            <a:avLst/>
          </a:prstGeom>
        </p:spPr>
      </p:pic>
    </p:spTree>
    <p:extLst>
      <p:ext uri="{BB962C8B-B14F-4D97-AF65-F5344CB8AC3E}">
        <p14:creationId xmlns:p14="http://schemas.microsoft.com/office/powerpoint/2010/main" val="1951958381"/>
      </p:ext>
    </p:extLst>
  </p:cSld>
  <p:clrMapOvr>
    <a:masterClrMapping/>
  </p:clrMapOvr>
  <p:extLst>
    <p:ext uri="{DCECCB84-F9BA-43D5-87BE-67443E8EF086}">
      <p15:sldGuideLst xmlns:p15="http://schemas.microsoft.com/office/powerpoint/2012/main">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42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5DA3104-9D21-8164-3C9C-48C94710317D}"/>
              </a:ext>
            </a:extLst>
          </p:cNvPr>
          <p:cNvSpPr/>
          <p:nvPr/>
        </p:nvSpPr>
        <p:spPr>
          <a:xfrm>
            <a:off x="0" y="1334531"/>
            <a:ext cx="18288000" cy="8952470"/>
          </a:xfrm>
          <a:prstGeom prst="rect">
            <a:avLst/>
          </a:prstGeom>
          <a:gradFill>
            <a:gsLst>
              <a:gs pos="0">
                <a:srgbClr val="ED950F"/>
              </a:gs>
              <a:gs pos="100000">
                <a:schemeClr val="bg2"/>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2" name="Picture 1">
            <a:extLst>
              <a:ext uri="{FF2B5EF4-FFF2-40B4-BE49-F238E27FC236}">
                <a16:creationId xmlns:a16="http://schemas.microsoft.com/office/drawing/2014/main" id="{35153FF7-C030-4C17-9BDD-8A4D8CC992E9}"/>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rcRect b="10652"/>
          <a:stretch>
            <a:fillRect/>
          </a:stretch>
        </p:blipFill>
        <p:spPr>
          <a:xfrm>
            <a:off x="2377991" y="1383955"/>
            <a:ext cx="5189834" cy="8903046"/>
          </a:xfrm>
          <a:prstGeom prst="rect">
            <a:avLst/>
          </a:prstGeom>
        </p:spPr>
      </p:pic>
      <p:sp>
        <p:nvSpPr>
          <p:cNvPr id="11" name="object 2">
            <a:extLst>
              <a:ext uri="{FF2B5EF4-FFF2-40B4-BE49-F238E27FC236}">
                <a16:creationId xmlns:a16="http://schemas.microsoft.com/office/drawing/2014/main" id="{4A25079F-00D3-1F51-FF68-FA5A29BA25F8}"/>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tx1"/>
                </a:solidFill>
                <a:latin typeface="Montserrat" pitchFamily="2" charset="77"/>
                <a:ea typeface="+mn-ea"/>
                <a:cs typeface="Calibri" panose="020F0502020204030204" pitchFamily="34" charset="0"/>
              </a:rPr>
              <a:t>© 2026 New Hampshire Housing</a:t>
            </a:r>
            <a:endParaRPr sz="1400" b="0" i="0" kern="1200" spc="0" baseline="0" dirty="0">
              <a:solidFill>
                <a:schemeClr val="tx1"/>
              </a:solidFill>
              <a:latin typeface="Montserrat" pitchFamily="2" charset="77"/>
              <a:ea typeface="+mn-ea"/>
              <a:cs typeface="Calibri" panose="020F0502020204030204" pitchFamily="34" charset="0"/>
            </a:endParaRPr>
          </a:p>
        </p:txBody>
      </p:sp>
      <p:sp>
        <p:nvSpPr>
          <p:cNvPr id="3" name="Text Placeholder 4">
            <a:extLst>
              <a:ext uri="{FF2B5EF4-FFF2-40B4-BE49-F238E27FC236}">
                <a16:creationId xmlns:a16="http://schemas.microsoft.com/office/drawing/2014/main" id="{7D0EE0D7-C7BE-4797-F308-57A8EAEE7F5A}"/>
              </a:ext>
            </a:extLst>
          </p:cNvPr>
          <p:cNvSpPr>
            <a:spLocks noGrp="1"/>
          </p:cNvSpPr>
          <p:nvPr>
            <p:ph type="body" sz="quarter" idx="11" hasCustomPrompt="1"/>
          </p:nvPr>
        </p:nvSpPr>
        <p:spPr>
          <a:xfrm>
            <a:off x="9457039" y="6358388"/>
            <a:ext cx="8221362" cy="618232"/>
          </a:xfrm>
          <a:prstGeom prst="rect">
            <a:avLst/>
          </a:prstGeom>
        </p:spPr>
        <p:txBody>
          <a:bodyPr vert="horz" lIns="0" tIns="0" rIns="0" bIns="0"/>
          <a:lstStyle>
            <a:lvl1pPr marL="0" indent="0">
              <a:lnSpc>
                <a:spcPts val="4798"/>
              </a:lnSpc>
              <a:spcBef>
                <a:spcPts val="0"/>
              </a:spcBef>
              <a:buNone/>
              <a:defRPr lang="en-US" sz="2400" b="0" i="0" kern="1200" spc="200" baseline="0" dirty="0" smtClean="0">
                <a:solidFill>
                  <a:schemeClr val="tx2"/>
                </a:solidFill>
                <a:latin typeface="Montserrat" pitchFamily="2" charset="77"/>
                <a:ea typeface="Verdana" panose="020B0604030504040204" pitchFamily="34" charset="0"/>
                <a:cs typeface="Verdana" panose="020B0604030504040204" pitchFamily="34" charset="0"/>
              </a:defRPr>
            </a:lvl1pPr>
            <a:lvl2pPr marL="0" indent="0">
              <a:lnSpc>
                <a:spcPts val="4798"/>
              </a:lnSpc>
              <a:spcBef>
                <a:spcPts val="0"/>
              </a:spcBef>
              <a:buNone/>
              <a:defRPr sz="3200">
                <a:solidFill>
                  <a:schemeClr val="tx2"/>
                </a:solidFill>
              </a:defRPr>
            </a:lvl2pPr>
            <a:lvl3pPr marL="0" indent="0">
              <a:lnSpc>
                <a:spcPts val="4798"/>
              </a:lnSpc>
              <a:spcBef>
                <a:spcPts val="0"/>
              </a:spcBef>
              <a:buNone/>
              <a:defRPr sz="3200">
                <a:solidFill>
                  <a:schemeClr val="tx2"/>
                </a:solidFill>
              </a:defRPr>
            </a:lvl3pPr>
            <a:lvl4pPr marL="0" indent="0">
              <a:lnSpc>
                <a:spcPts val="4798"/>
              </a:lnSpc>
              <a:spcBef>
                <a:spcPts val="0"/>
              </a:spcBef>
              <a:buNone/>
              <a:defRPr sz="3200">
                <a:solidFill>
                  <a:schemeClr val="tx2"/>
                </a:solidFill>
              </a:defRPr>
            </a:lvl4pPr>
            <a:lvl5pPr marL="0" indent="0">
              <a:lnSpc>
                <a:spcPts val="4798"/>
              </a:lnSpc>
              <a:spcBef>
                <a:spcPts val="0"/>
              </a:spcBef>
              <a:buNone/>
              <a:defRPr sz="3200">
                <a:solidFill>
                  <a:schemeClr val="tx2"/>
                </a:solidFill>
              </a:defRPr>
            </a:lvl5pPr>
          </a:lstStyle>
          <a:p>
            <a:pPr lvl="0"/>
            <a:r>
              <a:rPr lang="en-US" dirty="0"/>
              <a:t>PRESENTATION</a:t>
            </a:r>
          </a:p>
        </p:txBody>
      </p:sp>
      <p:sp>
        <p:nvSpPr>
          <p:cNvPr id="4" name="Title 15">
            <a:extLst>
              <a:ext uri="{FF2B5EF4-FFF2-40B4-BE49-F238E27FC236}">
                <a16:creationId xmlns:a16="http://schemas.microsoft.com/office/drawing/2014/main" id="{0235A247-A62C-0B30-81B6-11C3891322C7}"/>
              </a:ext>
            </a:extLst>
          </p:cNvPr>
          <p:cNvSpPr>
            <a:spLocks noGrp="1"/>
          </p:cNvSpPr>
          <p:nvPr>
            <p:ph type="title" hasCustomPrompt="1"/>
          </p:nvPr>
        </p:nvSpPr>
        <p:spPr>
          <a:xfrm>
            <a:off x="9457039" y="2501461"/>
            <a:ext cx="8221362" cy="3741682"/>
          </a:xfrm>
          <a:prstGeom prst="rect">
            <a:avLst/>
          </a:prstGeom>
        </p:spPr>
        <p:txBody>
          <a:bodyPr lIns="0" tIns="0" rIns="0" bIns="0" anchor="b" anchorCtr="0"/>
          <a:lstStyle>
            <a:lvl1pPr>
              <a:defRPr lang="en-US" sz="8000" b="1" i="0" kern="0" baseline="0" dirty="0" smtClean="0">
                <a:solidFill>
                  <a:schemeClr val="tx2"/>
                </a:solidFill>
                <a:latin typeface="Montserrat ExtraBold" pitchFamily="2" charset="77"/>
                <a:ea typeface="Verdana" panose="020B0604030504040204" pitchFamily="34" charset="0"/>
                <a:cs typeface="Verdana" panose="020B0604030504040204" pitchFamily="34" charset="0"/>
              </a:defRPr>
            </a:lvl1pPr>
          </a:lstStyle>
          <a:p>
            <a:r>
              <a:rPr lang="en-US" dirty="0"/>
              <a:t>TITLE</a:t>
            </a:r>
          </a:p>
        </p:txBody>
      </p:sp>
      <p:sp>
        <p:nvSpPr>
          <p:cNvPr id="5" name="Text Placeholder 6">
            <a:extLst>
              <a:ext uri="{FF2B5EF4-FFF2-40B4-BE49-F238E27FC236}">
                <a16:creationId xmlns:a16="http://schemas.microsoft.com/office/drawing/2014/main" id="{AB13DBF6-ADEB-894D-B10B-C468337E2EB1}"/>
              </a:ext>
            </a:extLst>
          </p:cNvPr>
          <p:cNvSpPr>
            <a:spLocks noGrp="1"/>
          </p:cNvSpPr>
          <p:nvPr>
            <p:ph type="body" sz="quarter" idx="12" hasCustomPrompt="1"/>
          </p:nvPr>
        </p:nvSpPr>
        <p:spPr>
          <a:xfrm>
            <a:off x="9454896" y="7362826"/>
            <a:ext cx="4692028" cy="1360760"/>
          </a:xfrm>
          <a:prstGeom prst="rect">
            <a:avLst/>
          </a:prstGeom>
        </p:spPr>
        <p:txBody>
          <a:bodyPr lIns="0" tIns="0" rIns="0" bIns="0"/>
          <a:lstStyle>
            <a:lvl1pPr>
              <a:lnSpc>
                <a:spcPct val="110000"/>
              </a:lnSpc>
              <a:defRPr sz="2400" b="0" i="0">
                <a:solidFill>
                  <a:schemeClr val="tx2"/>
                </a:solidFill>
                <a:latin typeface="Montserrat" pitchFamily="2" charset="77"/>
              </a:defRPr>
            </a:lvl1pPr>
          </a:lstStyle>
          <a:p>
            <a:pPr lvl="0"/>
            <a:r>
              <a:rPr lang="en-US" dirty="0"/>
              <a:t>Presenter Name (Bold This)</a:t>
            </a:r>
            <a:br>
              <a:rPr lang="en-US" dirty="0"/>
            </a:br>
            <a:r>
              <a:rPr lang="en-US" dirty="0"/>
              <a:t>Presenter Title</a:t>
            </a:r>
          </a:p>
        </p:txBody>
      </p:sp>
      <p:sp>
        <p:nvSpPr>
          <p:cNvPr id="7" name="Text Placeholder 6">
            <a:extLst>
              <a:ext uri="{FF2B5EF4-FFF2-40B4-BE49-F238E27FC236}">
                <a16:creationId xmlns:a16="http://schemas.microsoft.com/office/drawing/2014/main" id="{2D684F10-3895-F9ED-5C58-18ECCED79D60}"/>
              </a:ext>
            </a:extLst>
          </p:cNvPr>
          <p:cNvSpPr>
            <a:spLocks noGrp="1"/>
          </p:cNvSpPr>
          <p:nvPr>
            <p:ph type="body" sz="quarter" idx="13" hasCustomPrompt="1"/>
          </p:nvPr>
        </p:nvSpPr>
        <p:spPr>
          <a:xfrm>
            <a:off x="14378153" y="7362826"/>
            <a:ext cx="3342290" cy="1360760"/>
          </a:xfrm>
          <a:prstGeom prst="rect">
            <a:avLst/>
          </a:prstGeom>
        </p:spPr>
        <p:txBody>
          <a:bodyPr lIns="0" tIns="0" rIns="0" bIns="0"/>
          <a:lstStyle>
            <a:lvl1pPr algn="r">
              <a:lnSpc>
                <a:spcPct val="110000"/>
              </a:lnSpc>
              <a:defRPr sz="2400" b="0" i="0">
                <a:solidFill>
                  <a:schemeClr val="tx2"/>
                </a:solidFill>
                <a:latin typeface="Montserrat" pitchFamily="2" charset="77"/>
              </a:defRPr>
            </a:lvl1pPr>
          </a:lstStyle>
          <a:p>
            <a:pPr lvl="0"/>
            <a:r>
              <a:rPr lang="en-US" dirty="0"/>
              <a:t>Date</a:t>
            </a:r>
          </a:p>
        </p:txBody>
      </p:sp>
      <p:pic>
        <p:nvPicPr>
          <p:cNvPr id="8" name="Picture 7">
            <a:extLst>
              <a:ext uri="{FF2B5EF4-FFF2-40B4-BE49-F238E27FC236}">
                <a16:creationId xmlns:a16="http://schemas.microsoft.com/office/drawing/2014/main" id="{B2E685E8-F6A5-A941-B006-A923848CE81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77031" y="9273559"/>
            <a:ext cx="4015954" cy="918758"/>
          </a:xfrm>
          <a:prstGeom prst="rect">
            <a:avLst/>
          </a:prstGeom>
        </p:spPr>
      </p:pic>
    </p:spTree>
    <p:extLst>
      <p:ext uri="{BB962C8B-B14F-4D97-AF65-F5344CB8AC3E}">
        <p14:creationId xmlns:p14="http://schemas.microsoft.com/office/powerpoint/2010/main" val="2496355152"/>
      </p:ext>
    </p:extLst>
  </p:cSld>
  <p:clrMapOvr>
    <a:masterClrMapping/>
  </p:clrMapOvr>
  <p:extLst>
    <p:ext uri="{DCECCB84-F9BA-43D5-87BE-67443E8EF086}">
      <p15:sldGuideLst xmlns:p15="http://schemas.microsoft.com/office/powerpoint/2012/main">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43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6963A64-C296-288D-F9AF-F653A6E57132}"/>
              </a:ext>
            </a:extLst>
          </p:cNvPr>
          <p:cNvSpPr/>
          <p:nvPr/>
        </p:nvSpPr>
        <p:spPr>
          <a:xfrm>
            <a:off x="0" y="1334531"/>
            <a:ext cx="18288000" cy="8952470"/>
          </a:xfrm>
          <a:prstGeom prst="rect">
            <a:avLst/>
          </a:prstGeom>
          <a:gradFill>
            <a:gsLst>
              <a:gs pos="0">
                <a:srgbClr val="ED950F"/>
              </a:gs>
              <a:gs pos="100000">
                <a:schemeClr val="bg2"/>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3600"/>
          </a:p>
        </p:txBody>
      </p:sp>
      <p:pic>
        <p:nvPicPr>
          <p:cNvPr id="2" name="Picture 1">
            <a:extLst>
              <a:ext uri="{FF2B5EF4-FFF2-40B4-BE49-F238E27FC236}">
                <a16:creationId xmlns:a16="http://schemas.microsoft.com/office/drawing/2014/main" id="{AC3E694B-4AAC-D41F-585A-26D7B471D544}"/>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rcRect b="10652"/>
          <a:stretch>
            <a:fillRect/>
          </a:stretch>
        </p:blipFill>
        <p:spPr>
          <a:xfrm>
            <a:off x="2377991" y="1383955"/>
            <a:ext cx="5189834" cy="8903046"/>
          </a:xfrm>
          <a:prstGeom prst="rect">
            <a:avLst/>
          </a:prstGeom>
        </p:spPr>
      </p:pic>
      <p:sp>
        <p:nvSpPr>
          <p:cNvPr id="11" name="object 2">
            <a:extLst>
              <a:ext uri="{FF2B5EF4-FFF2-40B4-BE49-F238E27FC236}">
                <a16:creationId xmlns:a16="http://schemas.microsoft.com/office/drawing/2014/main" id="{4A25079F-00D3-1F51-FF68-FA5A29BA25F8}"/>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tx1"/>
                </a:solidFill>
                <a:latin typeface="Montserrat" pitchFamily="2" charset="77"/>
                <a:ea typeface="+mn-ea"/>
                <a:cs typeface="Calibri" panose="020F0502020204030204" pitchFamily="34" charset="0"/>
              </a:rPr>
              <a:t>© 2026 New Hampshire Housing</a:t>
            </a:r>
            <a:endParaRPr sz="1400" b="0" i="0" kern="1200" spc="0" baseline="0" dirty="0">
              <a:solidFill>
                <a:schemeClr val="tx1"/>
              </a:solidFill>
              <a:latin typeface="Montserrat" pitchFamily="2" charset="77"/>
              <a:ea typeface="+mn-ea"/>
              <a:cs typeface="Calibri" panose="020F0502020204030204" pitchFamily="34" charset="0"/>
            </a:endParaRPr>
          </a:p>
        </p:txBody>
      </p:sp>
      <p:sp>
        <p:nvSpPr>
          <p:cNvPr id="3" name="Text Placeholder 4">
            <a:extLst>
              <a:ext uri="{FF2B5EF4-FFF2-40B4-BE49-F238E27FC236}">
                <a16:creationId xmlns:a16="http://schemas.microsoft.com/office/drawing/2014/main" id="{9FFBB705-32EF-59D9-6B4E-358800DC20A2}"/>
              </a:ext>
            </a:extLst>
          </p:cNvPr>
          <p:cNvSpPr>
            <a:spLocks noGrp="1"/>
          </p:cNvSpPr>
          <p:nvPr>
            <p:ph type="body" sz="quarter" idx="11" hasCustomPrompt="1"/>
          </p:nvPr>
        </p:nvSpPr>
        <p:spPr>
          <a:xfrm>
            <a:off x="9457039" y="2560320"/>
            <a:ext cx="8221362" cy="618232"/>
          </a:xfrm>
          <a:prstGeom prst="rect">
            <a:avLst/>
          </a:prstGeom>
        </p:spPr>
        <p:txBody>
          <a:bodyPr vert="horz" lIns="0" tIns="0" rIns="0" bIns="0"/>
          <a:lstStyle>
            <a:lvl1pPr marL="0" indent="0">
              <a:lnSpc>
                <a:spcPts val="4798"/>
              </a:lnSpc>
              <a:spcBef>
                <a:spcPts val="0"/>
              </a:spcBef>
              <a:buNone/>
              <a:defRPr lang="en-US" sz="2400" b="0" i="0" kern="1200" spc="200" baseline="0" dirty="0">
                <a:solidFill>
                  <a:schemeClr val="tx2"/>
                </a:solidFill>
                <a:latin typeface="Montserrat" pitchFamily="2" charset="77"/>
                <a:ea typeface="Verdana" panose="020B0604030504040204" pitchFamily="34" charset="0"/>
                <a:cs typeface="Verdana" panose="020B0604030504040204" pitchFamily="34" charset="0"/>
              </a:defRPr>
            </a:lvl1pPr>
            <a:lvl2pPr marL="0" indent="0">
              <a:lnSpc>
                <a:spcPts val="4798"/>
              </a:lnSpc>
              <a:spcBef>
                <a:spcPts val="0"/>
              </a:spcBef>
              <a:buNone/>
              <a:defRPr sz="3200">
                <a:solidFill>
                  <a:schemeClr val="tx2"/>
                </a:solidFill>
              </a:defRPr>
            </a:lvl2pPr>
            <a:lvl3pPr marL="0" indent="0">
              <a:lnSpc>
                <a:spcPts val="4798"/>
              </a:lnSpc>
              <a:spcBef>
                <a:spcPts val="0"/>
              </a:spcBef>
              <a:buNone/>
              <a:defRPr sz="3200">
                <a:solidFill>
                  <a:schemeClr val="tx2"/>
                </a:solidFill>
              </a:defRPr>
            </a:lvl3pPr>
            <a:lvl4pPr marL="0" indent="0">
              <a:lnSpc>
                <a:spcPts val="4798"/>
              </a:lnSpc>
              <a:spcBef>
                <a:spcPts val="0"/>
              </a:spcBef>
              <a:buNone/>
              <a:defRPr sz="3200">
                <a:solidFill>
                  <a:schemeClr val="tx2"/>
                </a:solidFill>
              </a:defRPr>
            </a:lvl4pPr>
            <a:lvl5pPr marL="0" indent="0">
              <a:lnSpc>
                <a:spcPts val="4798"/>
              </a:lnSpc>
              <a:spcBef>
                <a:spcPts val="0"/>
              </a:spcBef>
              <a:buNone/>
              <a:defRPr sz="3200">
                <a:solidFill>
                  <a:schemeClr val="tx2"/>
                </a:solidFill>
              </a:defRPr>
            </a:lvl5pPr>
          </a:lstStyle>
          <a:p>
            <a:pPr marL="0" lvl="0" indent="0" eaLnBrk="1" hangingPunct="1">
              <a:lnSpc>
                <a:spcPts val="4798"/>
              </a:lnSpc>
              <a:spcBef>
                <a:spcPts val="0"/>
              </a:spcBef>
              <a:buNone/>
            </a:pPr>
            <a:r>
              <a:rPr lang="en-US" dirty="0"/>
              <a:t>PRESENTATION</a:t>
            </a:r>
          </a:p>
        </p:txBody>
      </p:sp>
      <p:sp>
        <p:nvSpPr>
          <p:cNvPr id="5" name="Title 15">
            <a:extLst>
              <a:ext uri="{FF2B5EF4-FFF2-40B4-BE49-F238E27FC236}">
                <a16:creationId xmlns:a16="http://schemas.microsoft.com/office/drawing/2014/main" id="{7257A057-647D-9CB7-A0CB-5E91A1E06471}"/>
              </a:ext>
            </a:extLst>
          </p:cNvPr>
          <p:cNvSpPr>
            <a:spLocks noGrp="1"/>
          </p:cNvSpPr>
          <p:nvPr>
            <p:ph type="title" hasCustomPrompt="1"/>
          </p:nvPr>
        </p:nvSpPr>
        <p:spPr>
          <a:xfrm>
            <a:off x="9457039" y="3291840"/>
            <a:ext cx="8221362" cy="3657600"/>
          </a:xfrm>
          <a:prstGeom prst="rect">
            <a:avLst/>
          </a:prstGeom>
        </p:spPr>
        <p:txBody>
          <a:bodyPr lIns="0" tIns="0" rIns="0" bIns="0" anchor="t" anchorCtr="0"/>
          <a:lstStyle>
            <a:lvl1pPr>
              <a:defRPr lang="en-US" sz="8000" b="1" i="0" kern="0" baseline="0" dirty="0">
                <a:solidFill>
                  <a:schemeClr val="tx2"/>
                </a:solidFill>
                <a:latin typeface="Montserrat ExtraBold" pitchFamily="2" charset="77"/>
                <a:ea typeface="Verdana" panose="020B0604030504040204" pitchFamily="34" charset="0"/>
                <a:cs typeface="Verdana" panose="020B0604030504040204" pitchFamily="34" charset="0"/>
              </a:defRPr>
            </a:lvl1pPr>
          </a:lstStyle>
          <a:p>
            <a:r>
              <a:rPr lang="en-US" dirty="0"/>
              <a:t>TITLE</a:t>
            </a:r>
          </a:p>
        </p:txBody>
      </p:sp>
      <p:sp>
        <p:nvSpPr>
          <p:cNvPr id="6" name="Text Placeholder 6">
            <a:extLst>
              <a:ext uri="{FF2B5EF4-FFF2-40B4-BE49-F238E27FC236}">
                <a16:creationId xmlns:a16="http://schemas.microsoft.com/office/drawing/2014/main" id="{2306AFB2-11E2-4803-BD5C-44DA6A23C4DC}"/>
              </a:ext>
            </a:extLst>
          </p:cNvPr>
          <p:cNvSpPr>
            <a:spLocks noGrp="1"/>
          </p:cNvSpPr>
          <p:nvPr>
            <p:ph type="body" sz="quarter" idx="12" hasCustomPrompt="1"/>
          </p:nvPr>
        </p:nvSpPr>
        <p:spPr>
          <a:xfrm>
            <a:off x="9454896" y="7362826"/>
            <a:ext cx="4692028" cy="1360760"/>
          </a:xfrm>
          <a:prstGeom prst="rect">
            <a:avLst/>
          </a:prstGeom>
        </p:spPr>
        <p:txBody>
          <a:bodyPr lIns="0" tIns="0" rIns="0" bIns="0"/>
          <a:lstStyle>
            <a:lvl1pPr>
              <a:lnSpc>
                <a:spcPct val="110000"/>
              </a:lnSpc>
              <a:defRPr sz="2400" b="0" i="0">
                <a:solidFill>
                  <a:schemeClr val="tx2"/>
                </a:solidFill>
                <a:latin typeface="Montserrat" pitchFamily="2" charset="77"/>
              </a:defRPr>
            </a:lvl1pPr>
          </a:lstStyle>
          <a:p>
            <a:pPr lvl="0"/>
            <a:r>
              <a:rPr lang="en-US" dirty="0"/>
              <a:t>Presenter Name (Bold This)</a:t>
            </a:r>
            <a:br>
              <a:rPr lang="en-US" dirty="0"/>
            </a:br>
            <a:r>
              <a:rPr lang="en-US" dirty="0"/>
              <a:t>Presenter Title</a:t>
            </a:r>
          </a:p>
        </p:txBody>
      </p:sp>
      <p:sp>
        <p:nvSpPr>
          <p:cNvPr id="7" name="Text Placeholder 6">
            <a:extLst>
              <a:ext uri="{FF2B5EF4-FFF2-40B4-BE49-F238E27FC236}">
                <a16:creationId xmlns:a16="http://schemas.microsoft.com/office/drawing/2014/main" id="{23AA630E-EA3E-46B1-04FC-7B309D101609}"/>
              </a:ext>
            </a:extLst>
          </p:cNvPr>
          <p:cNvSpPr>
            <a:spLocks noGrp="1"/>
          </p:cNvSpPr>
          <p:nvPr>
            <p:ph type="body" sz="quarter" idx="13" hasCustomPrompt="1"/>
          </p:nvPr>
        </p:nvSpPr>
        <p:spPr>
          <a:xfrm>
            <a:off x="14378153" y="7362826"/>
            <a:ext cx="3342290" cy="1360760"/>
          </a:xfrm>
          <a:prstGeom prst="rect">
            <a:avLst/>
          </a:prstGeom>
        </p:spPr>
        <p:txBody>
          <a:bodyPr lIns="0" tIns="0" rIns="0" bIns="0"/>
          <a:lstStyle>
            <a:lvl1pPr algn="r">
              <a:lnSpc>
                <a:spcPct val="110000"/>
              </a:lnSpc>
              <a:defRPr sz="2400" b="0" i="0">
                <a:solidFill>
                  <a:schemeClr val="tx2"/>
                </a:solidFill>
                <a:latin typeface="Montserrat" pitchFamily="2" charset="77"/>
              </a:defRPr>
            </a:lvl1pPr>
          </a:lstStyle>
          <a:p>
            <a:pPr lvl="0"/>
            <a:r>
              <a:rPr lang="en-US" dirty="0"/>
              <a:t>Date</a:t>
            </a:r>
          </a:p>
        </p:txBody>
      </p:sp>
      <p:pic>
        <p:nvPicPr>
          <p:cNvPr id="8" name="Picture 7">
            <a:extLst>
              <a:ext uri="{FF2B5EF4-FFF2-40B4-BE49-F238E27FC236}">
                <a16:creationId xmlns:a16="http://schemas.microsoft.com/office/drawing/2014/main" id="{B69AC2C6-4481-1C52-CB85-537E41CB06A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77031" y="9273559"/>
            <a:ext cx="4015954" cy="918758"/>
          </a:xfrm>
          <a:prstGeom prst="rect">
            <a:avLst/>
          </a:prstGeom>
        </p:spPr>
      </p:pic>
    </p:spTree>
    <p:extLst>
      <p:ext uri="{BB962C8B-B14F-4D97-AF65-F5344CB8AC3E}">
        <p14:creationId xmlns:p14="http://schemas.microsoft.com/office/powerpoint/2010/main" val="810699007"/>
      </p:ext>
    </p:extLst>
  </p:cSld>
  <p:clrMapOvr>
    <a:masterClrMapping/>
  </p:clrMapOvr>
  <p:extLst>
    <p:ext uri="{DCECCB84-F9BA-43D5-87BE-67443E8EF086}">
      <p15:sldGuideLst xmlns:p15="http://schemas.microsoft.com/office/powerpoint/2012/main">
        <p15:guide id="2" pos="288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46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6963A64-C296-288D-F9AF-F653A6E57132}"/>
              </a:ext>
            </a:extLst>
          </p:cNvPr>
          <p:cNvSpPr/>
          <p:nvPr/>
        </p:nvSpPr>
        <p:spPr>
          <a:xfrm>
            <a:off x="0" y="1334531"/>
            <a:ext cx="18288000" cy="8952470"/>
          </a:xfrm>
          <a:prstGeom prst="rect">
            <a:avLst/>
          </a:prstGeom>
          <a:gradFill>
            <a:gsLst>
              <a:gs pos="0">
                <a:schemeClr val="tx2"/>
              </a:gs>
              <a:gs pos="100000">
                <a:schemeClr val="accent1"/>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5" name="Rectangle 14">
            <a:extLst>
              <a:ext uri="{FF2B5EF4-FFF2-40B4-BE49-F238E27FC236}">
                <a16:creationId xmlns:a16="http://schemas.microsoft.com/office/drawing/2014/main" id="{AF6A9181-E0F2-1390-2E44-98A9B3FF8FEB}"/>
              </a:ext>
            </a:extLst>
          </p:cNvPr>
          <p:cNvSpPr/>
          <p:nvPr/>
        </p:nvSpPr>
        <p:spPr>
          <a:xfrm>
            <a:off x="609602" y="3009900"/>
            <a:ext cx="5486400" cy="6172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6" name="Rectangle 15">
            <a:extLst>
              <a:ext uri="{FF2B5EF4-FFF2-40B4-BE49-F238E27FC236}">
                <a16:creationId xmlns:a16="http://schemas.microsoft.com/office/drawing/2014/main" id="{C2791160-85DF-BFC1-1787-9CB3F69F0E00}"/>
              </a:ext>
            </a:extLst>
          </p:cNvPr>
          <p:cNvSpPr/>
          <p:nvPr/>
        </p:nvSpPr>
        <p:spPr>
          <a:xfrm>
            <a:off x="6400802" y="3009900"/>
            <a:ext cx="5486400" cy="6172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8" name="Rectangle 17">
            <a:extLst>
              <a:ext uri="{FF2B5EF4-FFF2-40B4-BE49-F238E27FC236}">
                <a16:creationId xmlns:a16="http://schemas.microsoft.com/office/drawing/2014/main" id="{CD72665D-65F5-0E1E-9F8D-B7F6310DD613}"/>
              </a:ext>
            </a:extLst>
          </p:cNvPr>
          <p:cNvSpPr/>
          <p:nvPr/>
        </p:nvSpPr>
        <p:spPr>
          <a:xfrm>
            <a:off x="12192000" y="3009900"/>
            <a:ext cx="5486400" cy="6172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1" name="object 2">
            <a:extLst>
              <a:ext uri="{FF2B5EF4-FFF2-40B4-BE49-F238E27FC236}">
                <a16:creationId xmlns:a16="http://schemas.microsoft.com/office/drawing/2014/main" id="{4A25079F-00D3-1F51-FF68-FA5A29BA25F8}"/>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bg1"/>
                </a:solidFill>
                <a:latin typeface="Montserrat" pitchFamily="2" charset="77"/>
                <a:ea typeface="+mn-ea"/>
                <a:cs typeface="Calibri" panose="020F0502020204030204" pitchFamily="34" charset="0"/>
              </a:rPr>
              <a:t>© 2026 New Hampshire Housing</a:t>
            </a:r>
            <a:endParaRPr sz="1400" b="0" i="0" kern="1200" spc="0" baseline="0" dirty="0">
              <a:solidFill>
                <a:schemeClr val="bg1"/>
              </a:solidFill>
              <a:latin typeface="Montserrat" pitchFamily="2" charset="77"/>
              <a:ea typeface="+mn-ea"/>
              <a:cs typeface="Calibri" panose="020F0502020204030204" pitchFamily="34" charset="0"/>
            </a:endParaRPr>
          </a:p>
        </p:txBody>
      </p:sp>
      <p:sp>
        <p:nvSpPr>
          <p:cNvPr id="12" name="object 2">
            <a:extLst>
              <a:ext uri="{FF2B5EF4-FFF2-40B4-BE49-F238E27FC236}">
                <a16:creationId xmlns:a16="http://schemas.microsoft.com/office/drawing/2014/main" id="{4B8327BB-0B05-70AB-65E4-2E270ABA5988}"/>
              </a:ext>
            </a:extLst>
          </p:cNvPr>
          <p:cNvSpPr txBox="1"/>
          <p:nvPr/>
        </p:nvSpPr>
        <p:spPr>
          <a:xfrm>
            <a:off x="17041982" y="9638496"/>
            <a:ext cx="636692"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fld id="{43E3A36C-3F67-9549-845D-7CE804C97367}" type="slidenum">
              <a:rPr lang="en-US" sz="1400" b="1" i="0" kern="1200" spc="0" baseline="0" smtClean="0">
                <a:solidFill>
                  <a:schemeClr val="bg1"/>
                </a:solidFill>
                <a:latin typeface="Montserrat" pitchFamily="2" charset="77"/>
                <a:ea typeface="+mn-ea"/>
                <a:cs typeface="Calibri" panose="020F0502020204030204" pitchFamily="34" charset="0"/>
              </a:rPr>
              <a:pPr marL="0" algn="r" defTabSz="831556" rtl="0" eaLnBrk="1" latinLnBrk="0" hangingPunct="1">
                <a:lnSpc>
                  <a:spcPct val="100000"/>
                </a:lnSpc>
                <a:spcBef>
                  <a:spcPts val="0"/>
                </a:spcBef>
                <a:tabLst>
                  <a:tab pos="1796506" algn="l"/>
                </a:tabLst>
              </a:pPr>
              <a:t>‹#›</a:t>
            </a:fld>
            <a:endParaRPr sz="1400" b="1" i="0" kern="1200" spc="0" baseline="0" dirty="0">
              <a:solidFill>
                <a:schemeClr val="bg1"/>
              </a:solidFill>
              <a:latin typeface="Montserrat" pitchFamily="2" charset="77"/>
              <a:ea typeface="+mn-ea"/>
              <a:cs typeface="Calibri" panose="020F0502020204030204" pitchFamily="34" charset="0"/>
            </a:endParaRPr>
          </a:p>
        </p:txBody>
      </p:sp>
      <p:sp>
        <p:nvSpPr>
          <p:cNvPr id="3" name="Title 1">
            <a:extLst>
              <a:ext uri="{FF2B5EF4-FFF2-40B4-BE49-F238E27FC236}">
                <a16:creationId xmlns:a16="http://schemas.microsoft.com/office/drawing/2014/main" id="{7E9E9E2C-2C8E-3DDC-6E7F-88D9A0A8A244}"/>
              </a:ext>
            </a:extLst>
          </p:cNvPr>
          <p:cNvSpPr>
            <a:spLocks noGrp="1"/>
          </p:cNvSpPr>
          <p:nvPr>
            <p:ph type="title" hasCustomPrompt="1"/>
          </p:nvPr>
        </p:nvSpPr>
        <p:spPr>
          <a:xfrm>
            <a:off x="609600" y="1647569"/>
            <a:ext cx="17068800" cy="922638"/>
          </a:xfrm>
          <a:prstGeom prst="rect">
            <a:avLst/>
          </a:prstGeom>
        </p:spPr>
        <p:txBody>
          <a:bodyPr vert="horz" lIns="0" tIns="0" rIns="0" bIns="0" anchor="t" anchorCtr="0"/>
          <a:lstStyle>
            <a:lvl1pPr>
              <a:lnSpc>
                <a:spcPct val="114000"/>
              </a:lnSpc>
              <a:defRPr lang="en-US" sz="4800" b="0" i="0" kern="0" baseline="0" dirty="0">
                <a:solidFill>
                  <a:schemeClr val="bg1"/>
                </a:solidFill>
                <a:latin typeface="Montserrat Light" pitchFamily="2" charset="77"/>
                <a:ea typeface="Verdana" panose="020B0604030504040204" pitchFamily="34" charset="0"/>
                <a:cs typeface="Verdana" panose="020B0604030504040204" pitchFamily="34" charset="0"/>
              </a:defRPr>
            </a:lvl1pPr>
          </a:lstStyle>
          <a:p>
            <a:r>
              <a:rPr lang="en-US" dirty="0"/>
              <a:t>AGENDA</a:t>
            </a:r>
          </a:p>
        </p:txBody>
      </p:sp>
      <p:sp>
        <p:nvSpPr>
          <p:cNvPr id="6" name="Text Placeholder 18">
            <a:extLst>
              <a:ext uri="{FF2B5EF4-FFF2-40B4-BE49-F238E27FC236}">
                <a16:creationId xmlns:a16="http://schemas.microsoft.com/office/drawing/2014/main" id="{B88EA9E5-6671-EADB-3B67-10A80902F409}"/>
              </a:ext>
            </a:extLst>
          </p:cNvPr>
          <p:cNvSpPr>
            <a:spLocks noGrp="1"/>
          </p:cNvSpPr>
          <p:nvPr>
            <p:ph type="body" sz="quarter" idx="12" hasCustomPrompt="1"/>
          </p:nvPr>
        </p:nvSpPr>
        <p:spPr>
          <a:xfrm>
            <a:off x="609600" y="3031524"/>
            <a:ext cx="5486400" cy="1718276"/>
          </a:xfrm>
          <a:prstGeom prst="rect">
            <a:avLst/>
          </a:prstGeom>
          <a:noFill/>
        </p:spPr>
        <p:txBody>
          <a:bodyPr lIns="685800" tIns="128016" rIns="91440" bIns="91440"/>
          <a:lstStyle>
            <a:lvl1pPr marL="0" marR="0" indent="0" defTabSz="1828800" eaLnBrk="1" fontAlgn="auto" latinLnBrk="0" hangingPunct="1">
              <a:lnSpc>
                <a:spcPts val="4798"/>
              </a:lnSpc>
              <a:spcBef>
                <a:spcPts val="0"/>
              </a:spcBef>
              <a:spcAft>
                <a:spcPts val="0"/>
              </a:spcAft>
              <a:buClr>
                <a:schemeClr val="tx2"/>
              </a:buClr>
              <a:buSzTx/>
              <a:buFont typeface="Arial" panose="020B0604020202020204" pitchFamily="34" charset="0"/>
              <a:buNone/>
              <a:tabLst/>
              <a:defRPr lang="en-US" sz="2800" b="1" i="0" kern="1200" spc="160" baseline="0" dirty="0" smtClean="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571500" lvl="0" indent="-571500" eaLnBrk="1" hangingPunct="1">
              <a:lnSpc>
                <a:spcPts val="4798"/>
              </a:lnSpc>
              <a:spcBef>
                <a:spcPts val="0"/>
              </a:spcBef>
            </a:pPr>
            <a:r>
              <a:rPr lang="en-US" dirty="0"/>
              <a:t>TOPIC/ITEM 1</a:t>
            </a:r>
          </a:p>
        </p:txBody>
      </p:sp>
      <p:sp>
        <p:nvSpPr>
          <p:cNvPr id="10" name="Text Placeholder 18">
            <a:extLst>
              <a:ext uri="{FF2B5EF4-FFF2-40B4-BE49-F238E27FC236}">
                <a16:creationId xmlns:a16="http://schemas.microsoft.com/office/drawing/2014/main" id="{77EAD244-0D6B-88A4-22F9-C3BC7478FA41}"/>
              </a:ext>
            </a:extLst>
          </p:cNvPr>
          <p:cNvSpPr>
            <a:spLocks noGrp="1"/>
          </p:cNvSpPr>
          <p:nvPr>
            <p:ph type="body" sz="quarter" idx="13" hasCustomPrompt="1"/>
          </p:nvPr>
        </p:nvSpPr>
        <p:spPr>
          <a:xfrm>
            <a:off x="6400802" y="3031524"/>
            <a:ext cx="5486400" cy="1719072"/>
          </a:xfrm>
          <a:prstGeom prst="rect">
            <a:avLst/>
          </a:prstGeom>
          <a:noFill/>
        </p:spPr>
        <p:txBody>
          <a:bodyPr lIns="685800" tIns="128016" rIns="91440" bIns="91440"/>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None/>
            </a:pPr>
            <a:r>
              <a:rPr lang="en-US" dirty="0"/>
              <a:t>TOPIC/ITEM 2</a:t>
            </a:r>
          </a:p>
        </p:txBody>
      </p:sp>
      <p:sp>
        <p:nvSpPr>
          <p:cNvPr id="13" name="Text Placeholder 18">
            <a:extLst>
              <a:ext uri="{FF2B5EF4-FFF2-40B4-BE49-F238E27FC236}">
                <a16:creationId xmlns:a16="http://schemas.microsoft.com/office/drawing/2014/main" id="{5115959F-610C-71E9-F3E5-A43002F49B61}"/>
              </a:ext>
            </a:extLst>
          </p:cNvPr>
          <p:cNvSpPr>
            <a:spLocks noGrp="1"/>
          </p:cNvSpPr>
          <p:nvPr>
            <p:ph type="body" sz="quarter" idx="14" hasCustomPrompt="1"/>
          </p:nvPr>
        </p:nvSpPr>
        <p:spPr>
          <a:xfrm>
            <a:off x="12192000" y="3031524"/>
            <a:ext cx="5486400" cy="1718276"/>
          </a:xfrm>
          <a:prstGeom prst="rect">
            <a:avLst/>
          </a:prstGeom>
          <a:noFill/>
        </p:spPr>
        <p:txBody>
          <a:bodyPr lIns="685800" tIns="128016" rIns="91440" bIns="91440"/>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None/>
            </a:pPr>
            <a:r>
              <a:rPr lang="en-US" dirty="0"/>
              <a:t>TOPIC/ITEM 2</a:t>
            </a:r>
          </a:p>
        </p:txBody>
      </p:sp>
      <p:sp>
        <p:nvSpPr>
          <p:cNvPr id="5" name="Text Placeholder 4">
            <a:extLst>
              <a:ext uri="{FF2B5EF4-FFF2-40B4-BE49-F238E27FC236}">
                <a16:creationId xmlns:a16="http://schemas.microsoft.com/office/drawing/2014/main" id="{B8775B82-DCB3-593E-9855-F97B5B68710F}"/>
              </a:ext>
            </a:extLst>
          </p:cNvPr>
          <p:cNvSpPr>
            <a:spLocks noGrp="1"/>
          </p:cNvSpPr>
          <p:nvPr>
            <p:ph type="body" sz="quarter" idx="18" hasCustomPrompt="1"/>
          </p:nvPr>
        </p:nvSpPr>
        <p:spPr>
          <a:xfrm>
            <a:off x="609601" y="5143500"/>
            <a:ext cx="5492750" cy="4038600"/>
          </a:xfrm>
          <a:prstGeom prst="rect">
            <a:avLst/>
          </a:prstGeom>
          <a:noFill/>
        </p:spPr>
        <p:txBody>
          <a:bodyPr/>
          <a:lstStyle>
            <a:lvl1pPr>
              <a:lnSpc>
                <a:spcPct val="114000"/>
              </a:lnSpc>
              <a:defRPr lang="en-US" sz="2400" b="0" i="0" dirty="0">
                <a:solidFill>
                  <a:srgbClr val="000000"/>
                </a:solidFill>
                <a:effectLst/>
                <a:latin typeface="Open Sans" panose="020B0606030504020204" pitchFamily="34" charset="0"/>
                <a:ea typeface="+mn-ea"/>
                <a:cs typeface="+mn-cs"/>
              </a:defRPr>
            </a:lvl1pPr>
            <a:lvl2pPr>
              <a:defRPr sz="2400" b="0" i="0">
                <a:latin typeface="Montserrat" pitchFamily="2" charset="77"/>
              </a:defRPr>
            </a:lvl2pPr>
            <a:lvl3pPr>
              <a:defRPr sz="2400" b="0" i="0">
                <a:latin typeface="Montserrat" pitchFamily="2" charset="77"/>
              </a:defRPr>
            </a:lvl3pPr>
            <a:lvl4pPr>
              <a:defRPr sz="2400" b="0" i="0">
                <a:latin typeface="Montserrat" pitchFamily="2" charset="77"/>
              </a:defRPr>
            </a:lvl4pPr>
            <a:lvl5pPr>
              <a:defRPr sz="2400" b="0" i="0">
                <a:latin typeface="Montserrat" pitchFamily="2" charset="77"/>
              </a:defRPr>
            </a:lvl5pPr>
          </a:lstStyle>
          <a:p>
            <a:pPr marL="0" lvl="0" eaLnBrk="1" hangingPunct="1">
              <a:lnSpc>
                <a:spcPct val="114000"/>
              </a:lnSpc>
            </a:pPr>
            <a:r>
              <a:rPr lang="en-US" b="0" i="0" dirty="0">
                <a:solidFill>
                  <a:srgbClr val="000000"/>
                </a:solidFill>
                <a:effectLst/>
                <a:latin typeface="Open Sans" panose="020B0606030504020204" pitchFamily="34" charset="0"/>
              </a:rPr>
              <a:t>Lorem ipsum dolor sit </a:t>
            </a:r>
            <a:r>
              <a:rPr lang="en-US" b="0" i="0" dirty="0" err="1">
                <a:solidFill>
                  <a:srgbClr val="000000"/>
                </a:solidFill>
                <a:effectLst/>
                <a:latin typeface="Open Sans" panose="020B0606030504020204" pitchFamily="34" charset="0"/>
              </a:rPr>
              <a:t>amet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consectetur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adipiscing</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Nullam</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pellentesque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erat</a:t>
            </a:r>
            <a:r>
              <a:rPr lang="en-US" b="0" i="0" dirty="0">
                <a:solidFill>
                  <a:srgbClr val="000000"/>
                </a:solidFill>
                <a:effectLst/>
                <a:latin typeface="Open Sans" panose="020B0606030504020204" pitchFamily="34" charset="0"/>
              </a:rPr>
              <a:t> vel </a:t>
            </a:r>
            <a:r>
              <a:rPr lang="en-US" b="0" i="0" dirty="0" err="1">
                <a:solidFill>
                  <a:srgbClr val="000000"/>
                </a:solidFill>
                <a:effectLst/>
                <a:latin typeface="Open Sans" panose="020B0606030504020204" pitchFamily="34" charset="0"/>
              </a:rPr>
              <a:t>turpis</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euismod</a:t>
            </a:r>
            <a:r>
              <a:rPr lang="en-US" b="0" i="0" dirty="0">
                <a:solidFill>
                  <a:srgbClr val="000000"/>
                </a:solidFill>
                <a:effectLst/>
                <a:latin typeface="Open Sans" panose="020B0606030504020204" pitchFamily="34" charset="0"/>
              </a:rPr>
              <a:t> vestibulum.</a:t>
            </a:r>
            <a:endParaRPr lang="en-US" dirty="0"/>
          </a:p>
        </p:txBody>
      </p:sp>
      <p:sp>
        <p:nvSpPr>
          <p:cNvPr id="7" name="Text Placeholder 4">
            <a:extLst>
              <a:ext uri="{FF2B5EF4-FFF2-40B4-BE49-F238E27FC236}">
                <a16:creationId xmlns:a16="http://schemas.microsoft.com/office/drawing/2014/main" id="{19E0779A-A1E1-9CD2-A96E-1ACF4701ACB4}"/>
              </a:ext>
            </a:extLst>
          </p:cNvPr>
          <p:cNvSpPr>
            <a:spLocks noGrp="1"/>
          </p:cNvSpPr>
          <p:nvPr>
            <p:ph type="body" sz="quarter" idx="19" hasCustomPrompt="1"/>
          </p:nvPr>
        </p:nvSpPr>
        <p:spPr>
          <a:xfrm>
            <a:off x="6400801" y="5143500"/>
            <a:ext cx="5492750" cy="4038600"/>
          </a:xfrm>
          <a:prstGeom prst="rect">
            <a:avLst/>
          </a:prstGeom>
          <a:noFill/>
        </p:spPr>
        <p:txBody>
          <a:bodyPr/>
          <a:lstStyle>
            <a:lvl1pPr>
              <a:lnSpc>
                <a:spcPct val="114000"/>
              </a:lnSpc>
              <a:defRPr lang="en-US" sz="2400" b="0" i="0" dirty="0">
                <a:solidFill>
                  <a:srgbClr val="000000"/>
                </a:solidFill>
                <a:effectLst/>
                <a:latin typeface="Open Sans" panose="020B0606030504020204" pitchFamily="34" charset="0"/>
                <a:ea typeface="+mn-ea"/>
                <a:cs typeface="+mn-cs"/>
              </a:defRPr>
            </a:lvl1pPr>
            <a:lvl2pPr>
              <a:defRPr sz="2400" b="0" i="0">
                <a:latin typeface="Montserrat" pitchFamily="2" charset="77"/>
              </a:defRPr>
            </a:lvl2pPr>
            <a:lvl3pPr>
              <a:defRPr sz="2400" b="0" i="0">
                <a:latin typeface="Montserrat" pitchFamily="2" charset="77"/>
              </a:defRPr>
            </a:lvl3pPr>
            <a:lvl4pPr>
              <a:defRPr sz="2400" b="0" i="0">
                <a:latin typeface="Montserrat" pitchFamily="2" charset="77"/>
              </a:defRPr>
            </a:lvl4pPr>
            <a:lvl5pPr>
              <a:defRPr sz="2400" b="0" i="0">
                <a:latin typeface="Montserrat" pitchFamily="2" charset="77"/>
              </a:defRPr>
            </a:lvl5pPr>
          </a:lstStyle>
          <a:p>
            <a:pPr marL="0" lvl="0" eaLnBrk="1" hangingPunct="1">
              <a:lnSpc>
                <a:spcPct val="114000"/>
              </a:lnSpc>
            </a:pPr>
            <a:r>
              <a:rPr lang="en-US" b="0" i="0" dirty="0">
                <a:solidFill>
                  <a:srgbClr val="000000"/>
                </a:solidFill>
                <a:effectLst/>
                <a:latin typeface="Open Sans" panose="020B0606030504020204" pitchFamily="34" charset="0"/>
              </a:rPr>
              <a:t>Lorem ipsum dolor sit </a:t>
            </a:r>
            <a:r>
              <a:rPr lang="en-US" b="0" i="0" dirty="0" err="1">
                <a:solidFill>
                  <a:srgbClr val="000000"/>
                </a:solidFill>
                <a:effectLst/>
                <a:latin typeface="Open Sans" panose="020B0606030504020204" pitchFamily="34" charset="0"/>
              </a:rPr>
              <a:t>amet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consectetur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adipiscing</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Nullam</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pellentesque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erat</a:t>
            </a:r>
            <a:r>
              <a:rPr lang="en-US" b="0" i="0" dirty="0">
                <a:solidFill>
                  <a:srgbClr val="000000"/>
                </a:solidFill>
                <a:effectLst/>
                <a:latin typeface="Open Sans" panose="020B0606030504020204" pitchFamily="34" charset="0"/>
              </a:rPr>
              <a:t> vel </a:t>
            </a:r>
            <a:r>
              <a:rPr lang="en-US" b="0" i="0" dirty="0" err="1">
                <a:solidFill>
                  <a:srgbClr val="000000"/>
                </a:solidFill>
                <a:effectLst/>
                <a:latin typeface="Open Sans" panose="020B0606030504020204" pitchFamily="34" charset="0"/>
              </a:rPr>
              <a:t>turpis</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euismod</a:t>
            </a:r>
            <a:r>
              <a:rPr lang="en-US" b="0" i="0" dirty="0">
                <a:solidFill>
                  <a:srgbClr val="000000"/>
                </a:solidFill>
                <a:effectLst/>
                <a:latin typeface="Open Sans" panose="020B0606030504020204" pitchFamily="34" charset="0"/>
              </a:rPr>
              <a:t> vestibulum.</a:t>
            </a:r>
            <a:endParaRPr lang="en-US" dirty="0"/>
          </a:p>
        </p:txBody>
      </p:sp>
      <p:sp>
        <p:nvSpPr>
          <p:cNvPr id="8" name="Text Placeholder 4">
            <a:extLst>
              <a:ext uri="{FF2B5EF4-FFF2-40B4-BE49-F238E27FC236}">
                <a16:creationId xmlns:a16="http://schemas.microsoft.com/office/drawing/2014/main" id="{2F397748-C123-011A-C803-7B72AB3423D3}"/>
              </a:ext>
            </a:extLst>
          </p:cNvPr>
          <p:cNvSpPr>
            <a:spLocks noGrp="1"/>
          </p:cNvSpPr>
          <p:nvPr>
            <p:ph type="body" sz="quarter" idx="20" hasCustomPrompt="1"/>
          </p:nvPr>
        </p:nvSpPr>
        <p:spPr>
          <a:xfrm>
            <a:off x="12192001" y="5143500"/>
            <a:ext cx="5492750" cy="4038600"/>
          </a:xfrm>
          <a:prstGeom prst="rect">
            <a:avLst/>
          </a:prstGeom>
          <a:noFill/>
        </p:spPr>
        <p:txBody>
          <a:bodyPr/>
          <a:lstStyle>
            <a:lvl1pPr>
              <a:lnSpc>
                <a:spcPct val="114000"/>
              </a:lnSpc>
              <a:defRPr lang="en-US" sz="2400" b="0" i="0" dirty="0">
                <a:solidFill>
                  <a:srgbClr val="000000"/>
                </a:solidFill>
                <a:effectLst/>
                <a:latin typeface="Open Sans" panose="020B0606030504020204" pitchFamily="34" charset="0"/>
                <a:ea typeface="+mn-ea"/>
                <a:cs typeface="+mn-cs"/>
              </a:defRPr>
            </a:lvl1pPr>
            <a:lvl2pPr>
              <a:defRPr sz="2400" b="0" i="0">
                <a:latin typeface="Montserrat" pitchFamily="2" charset="77"/>
              </a:defRPr>
            </a:lvl2pPr>
            <a:lvl3pPr>
              <a:defRPr sz="2400" b="0" i="0">
                <a:latin typeface="Montserrat" pitchFamily="2" charset="77"/>
              </a:defRPr>
            </a:lvl3pPr>
            <a:lvl4pPr>
              <a:defRPr sz="2400" b="0" i="0">
                <a:latin typeface="Montserrat" pitchFamily="2" charset="77"/>
              </a:defRPr>
            </a:lvl4pPr>
            <a:lvl5pPr>
              <a:defRPr sz="2400" b="0" i="0">
                <a:latin typeface="Montserrat" pitchFamily="2" charset="77"/>
              </a:defRPr>
            </a:lvl5pPr>
          </a:lstStyle>
          <a:p>
            <a:pPr marL="0" lvl="0" eaLnBrk="1" hangingPunct="1">
              <a:lnSpc>
                <a:spcPct val="114000"/>
              </a:lnSpc>
            </a:pPr>
            <a:r>
              <a:rPr lang="en-US" b="0" i="0" dirty="0">
                <a:solidFill>
                  <a:srgbClr val="000000"/>
                </a:solidFill>
                <a:effectLst/>
                <a:latin typeface="Open Sans" panose="020B0606030504020204" pitchFamily="34" charset="0"/>
              </a:rPr>
              <a:t>Lorem ipsum dolor sit </a:t>
            </a:r>
            <a:r>
              <a:rPr lang="en-US" b="0" i="0" dirty="0" err="1">
                <a:solidFill>
                  <a:srgbClr val="000000"/>
                </a:solidFill>
                <a:effectLst/>
                <a:latin typeface="Open Sans" panose="020B0606030504020204" pitchFamily="34" charset="0"/>
              </a:rPr>
              <a:t>amet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consectetur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adipiscing</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Nullam</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pellentesque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erat</a:t>
            </a:r>
            <a:r>
              <a:rPr lang="en-US" b="0" i="0" dirty="0">
                <a:solidFill>
                  <a:srgbClr val="000000"/>
                </a:solidFill>
                <a:effectLst/>
                <a:latin typeface="Open Sans" panose="020B0606030504020204" pitchFamily="34" charset="0"/>
              </a:rPr>
              <a:t> vel </a:t>
            </a:r>
            <a:r>
              <a:rPr lang="en-US" b="0" i="0" dirty="0" err="1">
                <a:solidFill>
                  <a:srgbClr val="000000"/>
                </a:solidFill>
                <a:effectLst/>
                <a:latin typeface="Open Sans" panose="020B0606030504020204" pitchFamily="34" charset="0"/>
              </a:rPr>
              <a:t>turpis</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euismod</a:t>
            </a:r>
            <a:r>
              <a:rPr lang="en-US" b="0" i="0" dirty="0">
                <a:solidFill>
                  <a:srgbClr val="000000"/>
                </a:solidFill>
                <a:effectLst/>
                <a:latin typeface="Open Sans" panose="020B0606030504020204" pitchFamily="34" charset="0"/>
              </a:rPr>
              <a:t> vestibulum.</a:t>
            </a:r>
            <a:endParaRPr lang="en-US" dirty="0"/>
          </a:p>
        </p:txBody>
      </p:sp>
      <p:sp>
        <p:nvSpPr>
          <p:cNvPr id="2" name="Rectangle 1">
            <a:extLst>
              <a:ext uri="{FF2B5EF4-FFF2-40B4-BE49-F238E27FC236}">
                <a16:creationId xmlns:a16="http://schemas.microsoft.com/office/drawing/2014/main" id="{E3883990-B7CF-CA0D-354A-8C498E41801C}"/>
              </a:ext>
            </a:extLst>
          </p:cNvPr>
          <p:cNvSpPr/>
          <p:nvPr/>
        </p:nvSpPr>
        <p:spPr>
          <a:xfrm>
            <a:off x="609600" y="3009900"/>
            <a:ext cx="1179328" cy="117932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1</a:t>
            </a:r>
          </a:p>
        </p:txBody>
      </p:sp>
      <p:sp>
        <p:nvSpPr>
          <p:cNvPr id="14" name="Rectangle 13">
            <a:extLst>
              <a:ext uri="{FF2B5EF4-FFF2-40B4-BE49-F238E27FC236}">
                <a16:creationId xmlns:a16="http://schemas.microsoft.com/office/drawing/2014/main" id="{2D641413-C580-68F2-35DE-419CC05634C1}"/>
              </a:ext>
            </a:extLst>
          </p:cNvPr>
          <p:cNvSpPr/>
          <p:nvPr/>
        </p:nvSpPr>
        <p:spPr>
          <a:xfrm>
            <a:off x="6400802" y="3009900"/>
            <a:ext cx="1179328" cy="117932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2</a:t>
            </a:r>
          </a:p>
        </p:txBody>
      </p:sp>
      <p:sp>
        <p:nvSpPr>
          <p:cNvPr id="17" name="Rectangle 16">
            <a:extLst>
              <a:ext uri="{FF2B5EF4-FFF2-40B4-BE49-F238E27FC236}">
                <a16:creationId xmlns:a16="http://schemas.microsoft.com/office/drawing/2014/main" id="{2BE06E36-78BE-3693-12A2-BA926E16FD53}"/>
              </a:ext>
            </a:extLst>
          </p:cNvPr>
          <p:cNvSpPr/>
          <p:nvPr/>
        </p:nvSpPr>
        <p:spPr>
          <a:xfrm>
            <a:off x="12192000" y="3009900"/>
            <a:ext cx="1179328" cy="117932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3</a:t>
            </a:r>
          </a:p>
        </p:txBody>
      </p:sp>
      <p:pic>
        <p:nvPicPr>
          <p:cNvPr id="19" name="Picture 18">
            <a:extLst>
              <a:ext uri="{FF2B5EF4-FFF2-40B4-BE49-F238E27FC236}">
                <a16:creationId xmlns:a16="http://schemas.microsoft.com/office/drawing/2014/main" id="{06167185-1BF6-4249-6D74-7EB74191B68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77031" y="9273559"/>
            <a:ext cx="4015954" cy="918758"/>
          </a:xfrm>
          <a:prstGeom prst="rect">
            <a:avLst/>
          </a:prstGeom>
        </p:spPr>
      </p:pic>
    </p:spTree>
    <p:extLst>
      <p:ext uri="{BB962C8B-B14F-4D97-AF65-F5344CB8AC3E}">
        <p14:creationId xmlns:p14="http://schemas.microsoft.com/office/powerpoint/2010/main" val="3777391466"/>
      </p:ext>
    </p:extLst>
  </p:cSld>
  <p:clrMapOvr>
    <a:masterClrMapping/>
  </p:clrMapOvr>
  <p:extLst>
    <p:ext uri="{DCECCB84-F9BA-43D5-87BE-67443E8EF086}">
      <p15:sldGuideLst xmlns:p15="http://schemas.microsoft.com/office/powerpoint/2012/main">
        <p15:guide id="2" pos="2880">
          <p15:clr>
            <a:srgbClr val="FBAE40"/>
          </p15:clr>
        </p15:guide>
        <p15:guide id="3" orient="horz" pos="948">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47_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B23B92-6C5F-6DA1-56BF-A1809342F6EF}"/>
              </a:ext>
            </a:extLst>
          </p:cNvPr>
          <p:cNvSpPr/>
          <p:nvPr/>
        </p:nvSpPr>
        <p:spPr>
          <a:xfrm>
            <a:off x="0" y="1334531"/>
            <a:ext cx="18288000" cy="8952470"/>
          </a:xfrm>
          <a:prstGeom prst="rect">
            <a:avLst/>
          </a:prstGeom>
          <a:gradFill>
            <a:gsLst>
              <a:gs pos="0">
                <a:schemeClr val="tx2"/>
              </a:gs>
              <a:gs pos="100000">
                <a:schemeClr val="accent1"/>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1" name="Rectangle 20">
            <a:extLst>
              <a:ext uri="{FF2B5EF4-FFF2-40B4-BE49-F238E27FC236}">
                <a16:creationId xmlns:a16="http://schemas.microsoft.com/office/drawing/2014/main" id="{D4603650-BC82-7556-A5B4-997DEC62776F}"/>
              </a:ext>
            </a:extLst>
          </p:cNvPr>
          <p:cNvSpPr/>
          <p:nvPr/>
        </p:nvSpPr>
        <p:spPr>
          <a:xfrm>
            <a:off x="609601" y="3009900"/>
            <a:ext cx="8339326" cy="29260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2" name="Rectangle 21">
            <a:extLst>
              <a:ext uri="{FF2B5EF4-FFF2-40B4-BE49-F238E27FC236}">
                <a16:creationId xmlns:a16="http://schemas.microsoft.com/office/drawing/2014/main" id="{11F6DD22-F6C4-1739-B9E1-EE957D218339}"/>
              </a:ext>
            </a:extLst>
          </p:cNvPr>
          <p:cNvSpPr/>
          <p:nvPr/>
        </p:nvSpPr>
        <p:spPr>
          <a:xfrm>
            <a:off x="9296401" y="3009900"/>
            <a:ext cx="8339326" cy="29260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3" name="Rectangle 22">
            <a:extLst>
              <a:ext uri="{FF2B5EF4-FFF2-40B4-BE49-F238E27FC236}">
                <a16:creationId xmlns:a16="http://schemas.microsoft.com/office/drawing/2014/main" id="{68B6DE23-533D-0DD3-B3BF-BE4F807FCE9C}"/>
              </a:ext>
            </a:extLst>
          </p:cNvPr>
          <p:cNvSpPr/>
          <p:nvPr/>
        </p:nvSpPr>
        <p:spPr>
          <a:xfrm>
            <a:off x="609601" y="6275612"/>
            <a:ext cx="8339326" cy="29260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4" name="Rectangle 23">
            <a:extLst>
              <a:ext uri="{FF2B5EF4-FFF2-40B4-BE49-F238E27FC236}">
                <a16:creationId xmlns:a16="http://schemas.microsoft.com/office/drawing/2014/main" id="{32F24F59-F3A3-939F-C36F-AAC576BD9716}"/>
              </a:ext>
            </a:extLst>
          </p:cNvPr>
          <p:cNvSpPr/>
          <p:nvPr/>
        </p:nvSpPr>
        <p:spPr>
          <a:xfrm>
            <a:off x="9296401" y="6275612"/>
            <a:ext cx="8339326" cy="29260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1" name="object 2">
            <a:extLst>
              <a:ext uri="{FF2B5EF4-FFF2-40B4-BE49-F238E27FC236}">
                <a16:creationId xmlns:a16="http://schemas.microsoft.com/office/drawing/2014/main" id="{4A25079F-00D3-1F51-FF68-FA5A29BA25F8}"/>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bg1"/>
                </a:solidFill>
                <a:latin typeface="Montserrat" pitchFamily="2" charset="77"/>
                <a:ea typeface="+mn-ea"/>
                <a:cs typeface="Calibri" panose="020F0502020204030204" pitchFamily="34" charset="0"/>
              </a:rPr>
              <a:t>© 2026 New Hampshire Housing</a:t>
            </a:r>
            <a:endParaRPr sz="1400" b="0" i="0" kern="1200" spc="0" baseline="0" dirty="0">
              <a:solidFill>
                <a:schemeClr val="bg1"/>
              </a:solidFill>
              <a:latin typeface="Montserrat" pitchFamily="2" charset="77"/>
              <a:ea typeface="+mn-ea"/>
              <a:cs typeface="Calibri" panose="020F0502020204030204" pitchFamily="34" charset="0"/>
            </a:endParaRPr>
          </a:p>
        </p:txBody>
      </p:sp>
      <p:sp>
        <p:nvSpPr>
          <p:cNvPr id="12" name="object 2">
            <a:extLst>
              <a:ext uri="{FF2B5EF4-FFF2-40B4-BE49-F238E27FC236}">
                <a16:creationId xmlns:a16="http://schemas.microsoft.com/office/drawing/2014/main" id="{4B8327BB-0B05-70AB-65E4-2E270ABA5988}"/>
              </a:ext>
            </a:extLst>
          </p:cNvPr>
          <p:cNvSpPr txBox="1"/>
          <p:nvPr/>
        </p:nvSpPr>
        <p:spPr>
          <a:xfrm>
            <a:off x="17041982" y="9638496"/>
            <a:ext cx="636692"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fld id="{43E3A36C-3F67-9549-845D-7CE804C97367}" type="slidenum">
              <a:rPr lang="en-US" sz="1400" b="1" i="0" kern="1200" spc="0" baseline="0" smtClean="0">
                <a:solidFill>
                  <a:schemeClr val="bg1"/>
                </a:solidFill>
                <a:latin typeface="Montserrat" pitchFamily="2" charset="77"/>
                <a:ea typeface="+mn-ea"/>
                <a:cs typeface="Calibri" panose="020F0502020204030204" pitchFamily="34" charset="0"/>
              </a:rPr>
              <a:pPr marL="0" algn="r" defTabSz="831556" rtl="0" eaLnBrk="1" latinLnBrk="0" hangingPunct="1">
                <a:lnSpc>
                  <a:spcPct val="100000"/>
                </a:lnSpc>
                <a:spcBef>
                  <a:spcPts val="0"/>
                </a:spcBef>
                <a:tabLst>
                  <a:tab pos="1796506" algn="l"/>
                </a:tabLst>
              </a:pPr>
              <a:t>‹#›</a:t>
            </a:fld>
            <a:endParaRPr sz="1400" b="1" i="0" kern="1200" spc="0" baseline="0" dirty="0">
              <a:solidFill>
                <a:schemeClr val="bg1"/>
              </a:solidFill>
              <a:latin typeface="Montserrat" pitchFamily="2" charset="77"/>
              <a:ea typeface="+mn-ea"/>
              <a:cs typeface="Calibri" panose="020F0502020204030204" pitchFamily="34" charset="0"/>
            </a:endParaRPr>
          </a:p>
        </p:txBody>
      </p:sp>
      <p:sp>
        <p:nvSpPr>
          <p:cNvPr id="3" name="Title 1">
            <a:extLst>
              <a:ext uri="{FF2B5EF4-FFF2-40B4-BE49-F238E27FC236}">
                <a16:creationId xmlns:a16="http://schemas.microsoft.com/office/drawing/2014/main" id="{7E9E9E2C-2C8E-3DDC-6E7F-88D9A0A8A244}"/>
              </a:ext>
            </a:extLst>
          </p:cNvPr>
          <p:cNvSpPr>
            <a:spLocks noGrp="1"/>
          </p:cNvSpPr>
          <p:nvPr>
            <p:ph type="title" hasCustomPrompt="1"/>
          </p:nvPr>
        </p:nvSpPr>
        <p:spPr>
          <a:xfrm>
            <a:off x="609600" y="1647569"/>
            <a:ext cx="17068800" cy="922638"/>
          </a:xfrm>
          <a:prstGeom prst="rect">
            <a:avLst/>
          </a:prstGeom>
        </p:spPr>
        <p:txBody>
          <a:bodyPr vert="horz" lIns="0" tIns="0" rIns="0" bIns="0" anchor="t" anchorCtr="0"/>
          <a:lstStyle>
            <a:lvl1pPr>
              <a:lnSpc>
                <a:spcPct val="114000"/>
              </a:lnSpc>
              <a:defRPr lang="en-US" sz="4800" b="0" i="0" kern="0" baseline="0" dirty="0">
                <a:solidFill>
                  <a:schemeClr val="bg1"/>
                </a:solidFill>
                <a:latin typeface="Montserrat Light" pitchFamily="2" charset="77"/>
                <a:ea typeface="Verdana" panose="020B0604030504040204" pitchFamily="34" charset="0"/>
                <a:cs typeface="Verdana" panose="020B0604030504040204" pitchFamily="34" charset="0"/>
              </a:defRPr>
            </a:lvl1pPr>
          </a:lstStyle>
          <a:p>
            <a:r>
              <a:rPr lang="en-US" dirty="0"/>
              <a:t>AGENDA</a:t>
            </a:r>
          </a:p>
        </p:txBody>
      </p:sp>
      <p:sp>
        <p:nvSpPr>
          <p:cNvPr id="6" name="Text Placeholder 18">
            <a:extLst>
              <a:ext uri="{FF2B5EF4-FFF2-40B4-BE49-F238E27FC236}">
                <a16:creationId xmlns:a16="http://schemas.microsoft.com/office/drawing/2014/main" id="{B88EA9E5-6671-EADB-3B67-10A80902F409}"/>
              </a:ext>
            </a:extLst>
          </p:cNvPr>
          <p:cNvSpPr>
            <a:spLocks noGrp="1"/>
          </p:cNvSpPr>
          <p:nvPr>
            <p:ph type="body" sz="quarter" idx="12" hasCustomPrompt="1"/>
          </p:nvPr>
        </p:nvSpPr>
        <p:spPr>
          <a:xfrm>
            <a:off x="609601" y="3031526"/>
            <a:ext cx="8339326" cy="1037408"/>
          </a:xfrm>
          <a:prstGeom prst="rect">
            <a:avLst/>
          </a:prstGeom>
          <a:noFill/>
        </p:spPr>
        <p:txBody>
          <a:bodyPr lIns="685800" tIns="91440" rIns="91440" bIns="91440"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None/>
            </a:pPr>
            <a:r>
              <a:rPr lang="en-US" dirty="0"/>
              <a:t>TOPIC/ITEM 1</a:t>
            </a:r>
          </a:p>
        </p:txBody>
      </p:sp>
      <p:sp>
        <p:nvSpPr>
          <p:cNvPr id="2" name="Text Placeholder 18">
            <a:extLst>
              <a:ext uri="{FF2B5EF4-FFF2-40B4-BE49-F238E27FC236}">
                <a16:creationId xmlns:a16="http://schemas.microsoft.com/office/drawing/2014/main" id="{B2C85315-FA90-844A-2D88-EEFB32A8212C}"/>
              </a:ext>
            </a:extLst>
          </p:cNvPr>
          <p:cNvSpPr>
            <a:spLocks noGrp="1"/>
          </p:cNvSpPr>
          <p:nvPr>
            <p:ph type="body" sz="quarter" idx="15" hasCustomPrompt="1"/>
          </p:nvPr>
        </p:nvSpPr>
        <p:spPr>
          <a:xfrm>
            <a:off x="609601" y="6256022"/>
            <a:ext cx="8343898" cy="1037408"/>
          </a:xfrm>
          <a:prstGeom prst="rect">
            <a:avLst/>
          </a:prstGeom>
          <a:noFill/>
        </p:spPr>
        <p:txBody>
          <a:bodyPr lIns="685800" tIns="91440" rIns="91440" bIns="91440"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None/>
            </a:pPr>
            <a:r>
              <a:rPr lang="en-US" dirty="0"/>
              <a:t>TOPIC/ITEM 3</a:t>
            </a:r>
          </a:p>
        </p:txBody>
      </p:sp>
      <p:sp>
        <p:nvSpPr>
          <p:cNvPr id="8" name="Text Placeholder 18">
            <a:extLst>
              <a:ext uri="{FF2B5EF4-FFF2-40B4-BE49-F238E27FC236}">
                <a16:creationId xmlns:a16="http://schemas.microsoft.com/office/drawing/2014/main" id="{2741FD1E-8C9B-DA5B-5368-9BF6D97D4EF4}"/>
              </a:ext>
            </a:extLst>
          </p:cNvPr>
          <p:cNvSpPr>
            <a:spLocks noGrp="1"/>
          </p:cNvSpPr>
          <p:nvPr>
            <p:ph type="body" sz="quarter" idx="16" hasCustomPrompt="1"/>
          </p:nvPr>
        </p:nvSpPr>
        <p:spPr>
          <a:xfrm>
            <a:off x="9296401" y="3031526"/>
            <a:ext cx="8343898" cy="1037408"/>
          </a:xfrm>
          <a:prstGeom prst="rect">
            <a:avLst/>
          </a:prstGeom>
          <a:noFill/>
        </p:spPr>
        <p:txBody>
          <a:bodyPr lIns="685800" tIns="91440" rIns="91440" bIns="91440"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smtClean="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None/>
            </a:pPr>
            <a:r>
              <a:rPr lang="en-US" dirty="0"/>
              <a:t>TOPIC/ITEM 2</a:t>
            </a:r>
          </a:p>
        </p:txBody>
      </p:sp>
      <p:sp>
        <p:nvSpPr>
          <p:cNvPr id="14" name="Text Placeholder 18">
            <a:extLst>
              <a:ext uri="{FF2B5EF4-FFF2-40B4-BE49-F238E27FC236}">
                <a16:creationId xmlns:a16="http://schemas.microsoft.com/office/drawing/2014/main" id="{0269650F-D02D-7BD6-8AD7-AC7A9CAECDA0}"/>
              </a:ext>
            </a:extLst>
          </p:cNvPr>
          <p:cNvSpPr>
            <a:spLocks noGrp="1"/>
          </p:cNvSpPr>
          <p:nvPr>
            <p:ph type="body" sz="quarter" idx="17" hasCustomPrompt="1"/>
          </p:nvPr>
        </p:nvSpPr>
        <p:spPr>
          <a:xfrm>
            <a:off x="9296401" y="6256022"/>
            <a:ext cx="8343898" cy="1037408"/>
          </a:xfrm>
          <a:prstGeom prst="rect">
            <a:avLst/>
          </a:prstGeom>
          <a:noFill/>
        </p:spPr>
        <p:txBody>
          <a:bodyPr lIns="685800" tIns="91440" rIns="91440" bIns="91440"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None/>
            </a:pPr>
            <a:r>
              <a:rPr lang="en-US" dirty="0"/>
              <a:t>TOPIC/ITEM 4</a:t>
            </a:r>
          </a:p>
        </p:txBody>
      </p:sp>
      <p:sp>
        <p:nvSpPr>
          <p:cNvPr id="10" name="Text Placeholder 4">
            <a:extLst>
              <a:ext uri="{FF2B5EF4-FFF2-40B4-BE49-F238E27FC236}">
                <a16:creationId xmlns:a16="http://schemas.microsoft.com/office/drawing/2014/main" id="{CA852935-0551-859C-18BA-796BC7A6DD2F}"/>
              </a:ext>
            </a:extLst>
          </p:cNvPr>
          <p:cNvSpPr>
            <a:spLocks noGrp="1"/>
          </p:cNvSpPr>
          <p:nvPr>
            <p:ph type="body" sz="quarter" idx="18" hasCustomPrompt="1"/>
          </p:nvPr>
        </p:nvSpPr>
        <p:spPr>
          <a:xfrm>
            <a:off x="609600" y="4227769"/>
            <a:ext cx="8321748" cy="1746398"/>
          </a:xfrm>
          <a:prstGeom prst="rect">
            <a:avLst/>
          </a:prstGeom>
          <a:noFill/>
        </p:spPr>
        <p:txBody>
          <a:bodyPr/>
          <a:lstStyle>
            <a:lvl1pPr>
              <a:lnSpc>
                <a:spcPct val="114000"/>
              </a:lnSpc>
              <a:defRPr lang="en-US" sz="2400" b="0" i="0" dirty="0">
                <a:solidFill>
                  <a:srgbClr val="000000"/>
                </a:solidFill>
                <a:effectLst/>
                <a:latin typeface="Open Sans" panose="020B0606030504020204" pitchFamily="34" charset="0"/>
                <a:ea typeface="+mn-ea"/>
                <a:cs typeface="+mn-cs"/>
              </a:defRPr>
            </a:lvl1pPr>
            <a:lvl2pPr>
              <a:defRPr sz="2400" b="0" i="0">
                <a:latin typeface="Montserrat" pitchFamily="2" charset="77"/>
              </a:defRPr>
            </a:lvl2pPr>
            <a:lvl3pPr>
              <a:defRPr sz="2400" b="0" i="0">
                <a:latin typeface="Montserrat" pitchFamily="2" charset="77"/>
              </a:defRPr>
            </a:lvl3pPr>
            <a:lvl4pPr>
              <a:defRPr sz="2400" b="0" i="0">
                <a:latin typeface="Montserrat" pitchFamily="2" charset="77"/>
              </a:defRPr>
            </a:lvl4pPr>
            <a:lvl5pPr>
              <a:defRPr sz="2400" b="0" i="0">
                <a:latin typeface="Montserrat" pitchFamily="2" charset="77"/>
              </a:defRPr>
            </a:lvl5pPr>
          </a:lstStyle>
          <a:p>
            <a:pPr marL="0" lvl="0" eaLnBrk="1" hangingPunct="1">
              <a:lnSpc>
                <a:spcPct val="114000"/>
              </a:lnSpc>
            </a:pPr>
            <a:r>
              <a:rPr lang="en-US" b="0" i="0" dirty="0">
                <a:solidFill>
                  <a:srgbClr val="000000"/>
                </a:solidFill>
                <a:effectLst/>
                <a:latin typeface="Open Sans" panose="020B0606030504020204" pitchFamily="34" charset="0"/>
              </a:rPr>
              <a:t>Lorem ipsum dolor sit </a:t>
            </a:r>
            <a:r>
              <a:rPr lang="en-US" b="0" i="0" dirty="0" err="1">
                <a:solidFill>
                  <a:srgbClr val="000000"/>
                </a:solidFill>
                <a:effectLst/>
                <a:latin typeface="Open Sans" panose="020B0606030504020204" pitchFamily="34" charset="0"/>
              </a:rPr>
              <a:t>amet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consectetur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adipiscing</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Nullam</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pellentesque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erat</a:t>
            </a:r>
            <a:r>
              <a:rPr lang="en-US" b="0" i="0" dirty="0">
                <a:solidFill>
                  <a:srgbClr val="000000"/>
                </a:solidFill>
                <a:effectLst/>
                <a:latin typeface="Open Sans" panose="020B0606030504020204" pitchFamily="34" charset="0"/>
              </a:rPr>
              <a:t> vel </a:t>
            </a:r>
            <a:r>
              <a:rPr lang="en-US" b="0" i="0" dirty="0" err="1">
                <a:solidFill>
                  <a:srgbClr val="000000"/>
                </a:solidFill>
                <a:effectLst/>
                <a:latin typeface="Open Sans" panose="020B0606030504020204" pitchFamily="34" charset="0"/>
              </a:rPr>
              <a:t>turpis</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euismod</a:t>
            </a:r>
            <a:r>
              <a:rPr lang="en-US" b="0" i="0" dirty="0">
                <a:solidFill>
                  <a:srgbClr val="000000"/>
                </a:solidFill>
                <a:effectLst/>
                <a:latin typeface="Open Sans" panose="020B0606030504020204" pitchFamily="34" charset="0"/>
              </a:rPr>
              <a:t> vestibulum.</a:t>
            </a:r>
            <a:endParaRPr lang="en-US" dirty="0"/>
          </a:p>
        </p:txBody>
      </p:sp>
      <p:sp>
        <p:nvSpPr>
          <p:cNvPr id="13" name="Text Placeholder 4">
            <a:extLst>
              <a:ext uri="{FF2B5EF4-FFF2-40B4-BE49-F238E27FC236}">
                <a16:creationId xmlns:a16="http://schemas.microsoft.com/office/drawing/2014/main" id="{E8CC6EB7-0739-1236-634A-8C9438880F16}"/>
              </a:ext>
            </a:extLst>
          </p:cNvPr>
          <p:cNvSpPr>
            <a:spLocks noGrp="1"/>
          </p:cNvSpPr>
          <p:nvPr>
            <p:ph type="body" sz="quarter" idx="19" hasCustomPrompt="1"/>
          </p:nvPr>
        </p:nvSpPr>
        <p:spPr>
          <a:xfrm>
            <a:off x="9296400" y="4227769"/>
            <a:ext cx="8321748" cy="1746398"/>
          </a:xfrm>
          <a:prstGeom prst="rect">
            <a:avLst/>
          </a:prstGeom>
          <a:noFill/>
        </p:spPr>
        <p:txBody>
          <a:bodyPr/>
          <a:lstStyle>
            <a:lvl1pPr>
              <a:lnSpc>
                <a:spcPct val="114000"/>
              </a:lnSpc>
              <a:defRPr lang="en-US" sz="2400" b="0" i="0" dirty="0">
                <a:solidFill>
                  <a:srgbClr val="000000"/>
                </a:solidFill>
                <a:effectLst/>
                <a:latin typeface="Open Sans" panose="020B0606030504020204" pitchFamily="34" charset="0"/>
                <a:ea typeface="+mn-ea"/>
                <a:cs typeface="+mn-cs"/>
              </a:defRPr>
            </a:lvl1pPr>
            <a:lvl2pPr>
              <a:defRPr sz="2400" b="0" i="0">
                <a:latin typeface="Montserrat" pitchFamily="2" charset="77"/>
              </a:defRPr>
            </a:lvl2pPr>
            <a:lvl3pPr>
              <a:defRPr sz="2400" b="0" i="0">
                <a:latin typeface="Montserrat" pitchFamily="2" charset="77"/>
              </a:defRPr>
            </a:lvl3pPr>
            <a:lvl4pPr>
              <a:defRPr sz="2400" b="0" i="0">
                <a:latin typeface="Montserrat" pitchFamily="2" charset="77"/>
              </a:defRPr>
            </a:lvl4pPr>
            <a:lvl5pPr>
              <a:defRPr sz="2400" b="0" i="0">
                <a:latin typeface="Montserrat" pitchFamily="2" charset="77"/>
              </a:defRPr>
            </a:lvl5pPr>
          </a:lstStyle>
          <a:p>
            <a:pPr marL="0" lvl="0" eaLnBrk="1" hangingPunct="1">
              <a:lnSpc>
                <a:spcPct val="114000"/>
              </a:lnSpc>
            </a:pPr>
            <a:r>
              <a:rPr lang="en-US" b="0" i="0" dirty="0">
                <a:solidFill>
                  <a:srgbClr val="000000"/>
                </a:solidFill>
                <a:effectLst/>
                <a:latin typeface="Open Sans" panose="020B0606030504020204" pitchFamily="34" charset="0"/>
              </a:rPr>
              <a:t>Lorem ipsum dolor sit </a:t>
            </a:r>
            <a:r>
              <a:rPr lang="en-US" b="0" i="0" dirty="0" err="1">
                <a:solidFill>
                  <a:srgbClr val="000000"/>
                </a:solidFill>
                <a:effectLst/>
                <a:latin typeface="Open Sans" panose="020B0606030504020204" pitchFamily="34" charset="0"/>
              </a:rPr>
              <a:t>amet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consectetur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adipiscing</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Nullam</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pellentesque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erat</a:t>
            </a:r>
            <a:r>
              <a:rPr lang="en-US" b="0" i="0" dirty="0">
                <a:solidFill>
                  <a:srgbClr val="000000"/>
                </a:solidFill>
                <a:effectLst/>
                <a:latin typeface="Open Sans" panose="020B0606030504020204" pitchFamily="34" charset="0"/>
              </a:rPr>
              <a:t> vel </a:t>
            </a:r>
            <a:r>
              <a:rPr lang="en-US" b="0" i="0" dirty="0" err="1">
                <a:solidFill>
                  <a:srgbClr val="000000"/>
                </a:solidFill>
                <a:effectLst/>
                <a:latin typeface="Open Sans" panose="020B0606030504020204" pitchFamily="34" charset="0"/>
              </a:rPr>
              <a:t>turpis</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euismod</a:t>
            </a:r>
            <a:r>
              <a:rPr lang="en-US" b="0" i="0" dirty="0">
                <a:solidFill>
                  <a:srgbClr val="000000"/>
                </a:solidFill>
                <a:effectLst/>
                <a:latin typeface="Open Sans" panose="020B0606030504020204" pitchFamily="34" charset="0"/>
              </a:rPr>
              <a:t> vestibulum.</a:t>
            </a:r>
            <a:endParaRPr lang="en-US" dirty="0"/>
          </a:p>
        </p:txBody>
      </p:sp>
      <p:sp>
        <p:nvSpPr>
          <p:cNvPr id="15" name="Text Placeholder 4">
            <a:extLst>
              <a:ext uri="{FF2B5EF4-FFF2-40B4-BE49-F238E27FC236}">
                <a16:creationId xmlns:a16="http://schemas.microsoft.com/office/drawing/2014/main" id="{311F7FCC-BFE6-F9E2-FFCE-C2AD38D3367E}"/>
              </a:ext>
            </a:extLst>
          </p:cNvPr>
          <p:cNvSpPr>
            <a:spLocks noGrp="1"/>
          </p:cNvSpPr>
          <p:nvPr>
            <p:ph type="body" sz="quarter" idx="20" hasCustomPrompt="1"/>
          </p:nvPr>
        </p:nvSpPr>
        <p:spPr>
          <a:xfrm>
            <a:off x="609600" y="7450767"/>
            <a:ext cx="8321748" cy="1746398"/>
          </a:xfrm>
          <a:prstGeom prst="rect">
            <a:avLst/>
          </a:prstGeom>
          <a:noFill/>
        </p:spPr>
        <p:txBody>
          <a:bodyPr/>
          <a:lstStyle>
            <a:lvl1pPr>
              <a:lnSpc>
                <a:spcPct val="114000"/>
              </a:lnSpc>
              <a:defRPr lang="en-US" sz="2400" b="0" i="0" dirty="0">
                <a:solidFill>
                  <a:srgbClr val="000000"/>
                </a:solidFill>
                <a:effectLst/>
                <a:latin typeface="Open Sans" panose="020B0606030504020204" pitchFamily="34" charset="0"/>
                <a:ea typeface="+mn-ea"/>
                <a:cs typeface="+mn-cs"/>
              </a:defRPr>
            </a:lvl1pPr>
            <a:lvl2pPr>
              <a:defRPr sz="2400" b="0" i="0">
                <a:latin typeface="Montserrat" pitchFamily="2" charset="77"/>
              </a:defRPr>
            </a:lvl2pPr>
            <a:lvl3pPr>
              <a:defRPr sz="2400" b="0" i="0">
                <a:latin typeface="Montserrat" pitchFamily="2" charset="77"/>
              </a:defRPr>
            </a:lvl3pPr>
            <a:lvl4pPr>
              <a:defRPr sz="2400" b="0" i="0">
                <a:latin typeface="Montserrat" pitchFamily="2" charset="77"/>
              </a:defRPr>
            </a:lvl4pPr>
            <a:lvl5pPr>
              <a:defRPr sz="2400" b="0" i="0">
                <a:latin typeface="Montserrat" pitchFamily="2" charset="77"/>
              </a:defRPr>
            </a:lvl5pPr>
          </a:lstStyle>
          <a:p>
            <a:pPr marL="0" lvl="0" eaLnBrk="1" hangingPunct="1">
              <a:lnSpc>
                <a:spcPct val="114000"/>
              </a:lnSpc>
            </a:pPr>
            <a:r>
              <a:rPr lang="en-US" b="0" i="0" dirty="0">
                <a:solidFill>
                  <a:srgbClr val="000000"/>
                </a:solidFill>
                <a:effectLst/>
                <a:latin typeface="Open Sans" panose="020B0606030504020204" pitchFamily="34" charset="0"/>
              </a:rPr>
              <a:t>Lorem ipsum dolor sit </a:t>
            </a:r>
            <a:r>
              <a:rPr lang="en-US" b="0" i="0" dirty="0" err="1">
                <a:solidFill>
                  <a:srgbClr val="000000"/>
                </a:solidFill>
                <a:effectLst/>
                <a:latin typeface="Open Sans" panose="020B0606030504020204" pitchFamily="34" charset="0"/>
              </a:rPr>
              <a:t>amet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consectetur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adipiscing</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Nullam</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pellentesque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erat</a:t>
            </a:r>
            <a:r>
              <a:rPr lang="en-US" b="0" i="0" dirty="0">
                <a:solidFill>
                  <a:srgbClr val="000000"/>
                </a:solidFill>
                <a:effectLst/>
                <a:latin typeface="Open Sans" panose="020B0606030504020204" pitchFamily="34" charset="0"/>
              </a:rPr>
              <a:t> vel </a:t>
            </a:r>
            <a:r>
              <a:rPr lang="en-US" b="0" i="0" dirty="0" err="1">
                <a:solidFill>
                  <a:srgbClr val="000000"/>
                </a:solidFill>
                <a:effectLst/>
                <a:latin typeface="Open Sans" panose="020B0606030504020204" pitchFamily="34" charset="0"/>
              </a:rPr>
              <a:t>turpis</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euismod</a:t>
            </a:r>
            <a:r>
              <a:rPr lang="en-US" b="0" i="0" dirty="0">
                <a:solidFill>
                  <a:srgbClr val="000000"/>
                </a:solidFill>
                <a:effectLst/>
                <a:latin typeface="Open Sans" panose="020B0606030504020204" pitchFamily="34" charset="0"/>
              </a:rPr>
              <a:t> vestibulum.</a:t>
            </a:r>
            <a:endParaRPr lang="en-US" dirty="0"/>
          </a:p>
        </p:txBody>
      </p:sp>
      <p:sp>
        <p:nvSpPr>
          <p:cNvPr id="16" name="Text Placeholder 4">
            <a:extLst>
              <a:ext uri="{FF2B5EF4-FFF2-40B4-BE49-F238E27FC236}">
                <a16:creationId xmlns:a16="http://schemas.microsoft.com/office/drawing/2014/main" id="{00A6C4BE-DDDD-10CB-B02A-FCC7B4A0FC7D}"/>
              </a:ext>
            </a:extLst>
          </p:cNvPr>
          <p:cNvSpPr>
            <a:spLocks noGrp="1"/>
          </p:cNvSpPr>
          <p:nvPr>
            <p:ph type="body" sz="quarter" idx="21" hasCustomPrompt="1"/>
          </p:nvPr>
        </p:nvSpPr>
        <p:spPr>
          <a:xfrm>
            <a:off x="9296400" y="7450767"/>
            <a:ext cx="8321748" cy="1746398"/>
          </a:xfrm>
          <a:prstGeom prst="rect">
            <a:avLst/>
          </a:prstGeom>
          <a:noFill/>
        </p:spPr>
        <p:txBody>
          <a:bodyPr/>
          <a:lstStyle>
            <a:lvl1pPr>
              <a:lnSpc>
                <a:spcPct val="114000"/>
              </a:lnSpc>
              <a:defRPr lang="en-US" sz="2400" b="0" i="0" dirty="0">
                <a:solidFill>
                  <a:srgbClr val="000000"/>
                </a:solidFill>
                <a:effectLst/>
                <a:latin typeface="Open Sans" panose="020B0606030504020204" pitchFamily="34" charset="0"/>
                <a:ea typeface="+mn-ea"/>
                <a:cs typeface="+mn-cs"/>
              </a:defRPr>
            </a:lvl1pPr>
            <a:lvl2pPr>
              <a:defRPr sz="2400" b="0" i="0">
                <a:latin typeface="Montserrat" pitchFamily="2" charset="77"/>
              </a:defRPr>
            </a:lvl2pPr>
            <a:lvl3pPr>
              <a:defRPr sz="2400" b="0" i="0">
                <a:latin typeface="Montserrat" pitchFamily="2" charset="77"/>
              </a:defRPr>
            </a:lvl3pPr>
            <a:lvl4pPr>
              <a:defRPr sz="2400" b="0" i="0">
                <a:latin typeface="Montserrat" pitchFamily="2" charset="77"/>
              </a:defRPr>
            </a:lvl4pPr>
            <a:lvl5pPr>
              <a:defRPr sz="2400" b="0" i="0">
                <a:latin typeface="Montserrat" pitchFamily="2" charset="77"/>
              </a:defRPr>
            </a:lvl5pPr>
          </a:lstStyle>
          <a:p>
            <a:pPr marL="0" lvl="0" eaLnBrk="1" hangingPunct="1">
              <a:lnSpc>
                <a:spcPct val="114000"/>
              </a:lnSpc>
            </a:pPr>
            <a:r>
              <a:rPr lang="en-US" b="0" i="0" dirty="0">
                <a:solidFill>
                  <a:srgbClr val="000000"/>
                </a:solidFill>
                <a:effectLst/>
                <a:latin typeface="Open Sans" panose="020B0606030504020204" pitchFamily="34" charset="0"/>
              </a:rPr>
              <a:t>Lorem ipsum dolor sit </a:t>
            </a:r>
            <a:r>
              <a:rPr lang="en-US" b="0" i="0" dirty="0" err="1">
                <a:solidFill>
                  <a:srgbClr val="000000"/>
                </a:solidFill>
                <a:effectLst/>
                <a:latin typeface="Open Sans" panose="020B0606030504020204" pitchFamily="34" charset="0"/>
              </a:rPr>
              <a:t>amet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consectetur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adipiscing</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Nullam</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pellentesque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erat</a:t>
            </a:r>
            <a:r>
              <a:rPr lang="en-US" b="0" i="0" dirty="0">
                <a:solidFill>
                  <a:srgbClr val="000000"/>
                </a:solidFill>
                <a:effectLst/>
                <a:latin typeface="Open Sans" panose="020B0606030504020204" pitchFamily="34" charset="0"/>
              </a:rPr>
              <a:t> vel </a:t>
            </a:r>
            <a:r>
              <a:rPr lang="en-US" b="0" i="0" dirty="0" err="1">
                <a:solidFill>
                  <a:srgbClr val="000000"/>
                </a:solidFill>
                <a:effectLst/>
                <a:latin typeface="Open Sans" panose="020B0606030504020204" pitchFamily="34" charset="0"/>
              </a:rPr>
              <a:t>turpis</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euismod</a:t>
            </a:r>
            <a:r>
              <a:rPr lang="en-US" b="0" i="0" dirty="0">
                <a:solidFill>
                  <a:srgbClr val="000000"/>
                </a:solidFill>
                <a:effectLst/>
                <a:latin typeface="Open Sans" panose="020B0606030504020204" pitchFamily="34" charset="0"/>
              </a:rPr>
              <a:t> vestibulum.</a:t>
            </a:r>
            <a:endParaRPr lang="en-US" dirty="0"/>
          </a:p>
        </p:txBody>
      </p:sp>
      <p:sp>
        <p:nvSpPr>
          <p:cNvPr id="5" name="Rectangle 4">
            <a:extLst>
              <a:ext uri="{FF2B5EF4-FFF2-40B4-BE49-F238E27FC236}">
                <a16:creationId xmlns:a16="http://schemas.microsoft.com/office/drawing/2014/main" id="{AEACE293-6EDC-3D50-17E8-8F9EB4D61174}"/>
              </a:ext>
            </a:extLst>
          </p:cNvPr>
          <p:cNvSpPr/>
          <p:nvPr/>
        </p:nvSpPr>
        <p:spPr>
          <a:xfrm>
            <a:off x="609600" y="3009900"/>
            <a:ext cx="1179328" cy="117932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1</a:t>
            </a:r>
          </a:p>
        </p:txBody>
      </p:sp>
      <p:sp>
        <p:nvSpPr>
          <p:cNvPr id="25" name="Rectangle 24">
            <a:extLst>
              <a:ext uri="{FF2B5EF4-FFF2-40B4-BE49-F238E27FC236}">
                <a16:creationId xmlns:a16="http://schemas.microsoft.com/office/drawing/2014/main" id="{26DADB00-F2B3-482B-12F9-C3B886E3FF17}"/>
              </a:ext>
            </a:extLst>
          </p:cNvPr>
          <p:cNvSpPr/>
          <p:nvPr/>
        </p:nvSpPr>
        <p:spPr>
          <a:xfrm>
            <a:off x="9296400" y="3009900"/>
            <a:ext cx="1179328" cy="117932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2</a:t>
            </a:r>
          </a:p>
        </p:txBody>
      </p:sp>
      <p:sp>
        <p:nvSpPr>
          <p:cNvPr id="26" name="Rectangle 25">
            <a:extLst>
              <a:ext uri="{FF2B5EF4-FFF2-40B4-BE49-F238E27FC236}">
                <a16:creationId xmlns:a16="http://schemas.microsoft.com/office/drawing/2014/main" id="{2C533105-00E4-EEF3-CF2A-EF22FE05BCAE}"/>
              </a:ext>
            </a:extLst>
          </p:cNvPr>
          <p:cNvSpPr/>
          <p:nvPr/>
        </p:nvSpPr>
        <p:spPr>
          <a:xfrm>
            <a:off x="609600" y="6275612"/>
            <a:ext cx="1179328" cy="117932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3</a:t>
            </a:r>
          </a:p>
        </p:txBody>
      </p:sp>
      <p:sp>
        <p:nvSpPr>
          <p:cNvPr id="27" name="Rectangle 26">
            <a:extLst>
              <a:ext uri="{FF2B5EF4-FFF2-40B4-BE49-F238E27FC236}">
                <a16:creationId xmlns:a16="http://schemas.microsoft.com/office/drawing/2014/main" id="{753F267C-946F-A74D-4CD8-3CC456EAF09B}"/>
              </a:ext>
            </a:extLst>
          </p:cNvPr>
          <p:cNvSpPr/>
          <p:nvPr/>
        </p:nvSpPr>
        <p:spPr>
          <a:xfrm>
            <a:off x="9296400" y="6275612"/>
            <a:ext cx="1179328" cy="117932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4</a:t>
            </a:r>
          </a:p>
        </p:txBody>
      </p:sp>
      <p:pic>
        <p:nvPicPr>
          <p:cNvPr id="4" name="Picture 3">
            <a:extLst>
              <a:ext uri="{FF2B5EF4-FFF2-40B4-BE49-F238E27FC236}">
                <a16:creationId xmlns:a16="http://schemas.microsoft.com/office/drawing/2014/main" id="{0F0F3E66-BB3B-BAD2-1C26-8399AAAB2BC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77031" y="9273559"/>
            <a:ext cx="4015954" cy="918758"/>
          </a:xfrm>
          <a:prstGeom prst="rect">
            <a:avLst/>
          </a:prstGeom>
        </p:spPr>
      </p:pic>
    </p:spTree>
    <p:extLst>
      <p:ext uri="{BB962C8B-B14F-4D97-AF65-F5344CB8AC3E}">
        <p14:creationId xmlns:p14="http://schemas.microsoft.com/office/powerpoint/2010/main" val="9667110"/>
      </p:ext>
    </p:extLst>
  </p:cSld>
  <p:clrMapOvr>
    <a:masterClrMapping/>
  </p:clrMapOvr>
  <p:extLst>
    <p:ext uri="{DCECCB84-F9BA-43D5-87BE-67443E8EF086}">
      <p15:sldGuideLst xmlns:p15="http://schemas.microsoft.com/office/powerpoint/2012/main">
        <p15:guide id="2" pos="2880">
          <p15:clr>
            <a:srgbClr val="FBAE40"/>
          </p15:clr>
        </p15:guide>
        <p15:guide id="3" orient="horz" pos="948">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49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6963A64-C296-288D-F9AF-F653A6E57132}"/>
              </a:ext>
            </a:extLst>
          </p:cNvPr>
          <p:cNvSpPr/>
          <p:nvPr/>
        </p:nvSpPr>
        <p:spPr>
          <a:xfrm>
            <a:off x="0" y="1334531"/>
            <a:ext cx="18288000" cy="8952470"/>
          </a:xfrm>
          <a:prstGeom prst="rect">
            <a:avLst/>
          </a:prstGeom>
          <a:gradFill>
            <a:gsLst>
              <a:gs pos="0">
                <a:schemeClr val="tx2"/>
              </a:gs>
              <a:gs pos="100000">
                <a:schemeClr val="accent1"/>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7" name="Rectangle 16">
            <a:extLst>
              <a:ext uri="{FF2B5EF4-FFF2-40B4-BE49-F238E27FC236}">
                <a16:creationId xmlns:a16="http://schemas.microsoft.com/office/drawing/2014/main" id="{BD7DDAF4-244A-8F0B-3D33-75AC99099DF2}"/>
              </a:ext>
            </a:extLst>
          </p:cNvPr>
          <p:cNvSpPr/>
          <p:nvPr/>
        </p:nvSpPr>
        <p:spPr>
          <a:xfrm>
            <a:off x="609600" y="3031524"/>
            <a:ext cx="17068800"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8" name="Rectangle 17">
            <a:extLst>
              <a:ext uri="{FF2B5EF4-FFF2-40B4-BE49-F238E27FC236}">
                <a16:creationId xmlns:a16="http://schemas.microsoft.com/office/drawing/2014/main" id="{D594B950-9593-8D79-0307-7526D11469FC}"/>
              </a:ext>
            </a:extLst>
          </p:cNvPr>
          <p:cNvSpPr/>
          <p:nvPr/>
        </p:nvSpPr>
        <p:spPr>
          <a:xfrm>
            <a:off x="609600" y="4283418"/>
            <a:ext cx="17068800"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9" name="Rectangle 18">
            <a:extLst>
              <a:ext uri="{FF2B5EF4-FFF2-40B4-BE49-F238E27FC236}">
                <a16:creationId xmlns:a16="http://schemas.microsoft.com/office/drawing/2014/main" id="{38EE54AA-6342-1B8F-FE03-7EF79145D2EE}"/>
              </a:ext>
            </a:extLst>
          </p:cNvPr>
          <p:cNvSpPr/>
          <p:nvPr/>
        </p:nvSpPr>
        <p:spPr>
          <a:xfrm>
            <a:off x="609600" y="5535312"/>
            <a:ext cx="17068800"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0" name="Rectangle 19">
            <a:extLst>
              <a:ext uri="{FF2B5EF4-FFF2-40B4-BE49-F238E27FC236}">
                <a16:creationId xmlns:a16="http://schemas.microsoft.com/office/drawing/2014/main" id="{4D2FB5CE-A481-83AE-BC6A-9BC518CC7316}"/>
              </a:ext>
            </a:extLst>
          </p:cNvPr>
          <p:cNvSpPr/>
          <p:nvPr/>
        </p:nvSpPr>
        <p:spPr>
          <a:xfrm>
            <a:off x="609600" y="6787206"/>
            <a:ext cx="17068800"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1" name="Rectangle 20">
            <a:extLst>
              <a:ext uri="{FF2B5EF4-FFF2-40B4-BE49-F238E27FC236}">
                <a16:creationId xmlns:a16="http://schemas.microsoft.com/office/drawing/2014/main" id="{61DCFD1F-254F-51F1-E529-5773CB620B93}"/>
              </a:ext>
            </a:extLst>
          </p:cNvPr>
          <p:cNvSpPr/>
          <p:nvPr/>
        </p:nvSpPr>
        <p:spPr>
          <a:xfrm>
            <a:off x="609600" y="8039100"/>
            <a:ext cx="17068800"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1" name="object 2">
            <a:extLst>
              <a:ext uri="{FF2B5EF4-FFF2-40B4-BE49-F238E27FC236}">
                <a16:creationId xmlns:a16="http://schemas.microsoft.com/office/drawing/2014/main" id="{4A25079F-00D3-1F51-FF68-FA5A29BA25F8}"/>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bg1"/>
                </a:solidFill>
                <a:latin typeface="Montserrat" pitchFamily="2" charset="77"/>
                <a:ea typeface="+mn-ea"/>
                <a:cs typeface="Calibri" panose="020F0502020204030204" pitchFamily="34" charset="0"/>
              </a:rPr>
              <a:t>© 2026 New Hampshire Housing</a:t>
            </a:r>
            <a:endParaRPr sz="1400" b="0" i="0" kern="1200" spc="0" baseline="0" dirty="0">
              <a:solidFill>
                <a:schemeClr val="bg1"/>
              </a:solidFill>
              <a:latin typeface="Montserrat" pitchFamily="2" charset="77"/>
              <a:ea typeface="+mn-ea"/>
              <a:cs typeface="Calibri" panose="020F0502020204030204" pitchFamily="34" charset="0"/>
            </a:endParaRPr>
          </a:p>
        </p:txBody>
      </p:sp>
      <p:sp>
        <p:nvSpPr>
          <p:cNvPr id="12" name="object 2">
            <a:extLst>
              <a:ext uri="{FF2B5EF4-FFF2-40B4-BE49-F238E27FC236}">
                <a16:creationId xmlns:a16="http://schemas.microsoft.com/office/drawing/2014/main" id="{4B8327BB-0B05-70AB-65E4-2E270ABA5988}"/>
              </a:ext>
            </a:extLst>
          </p:cNvPr>
          <p:cNvSpPr txBox="1"/>
          <p:nvPr/>
        </p:nvSpPr>
        <p:spPr>
          <a:xfrm>
            <a:off x="17041982" y="9638496"/>
            <a:ext cx="636692"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fld id="{43E3A36C-3F67-9549-845D-7CE804C97367}" type="slidenum">
              <a:rPr lang="en-US" sz="1400" b="1" i="0" kern="1200" spc="0" baseline="0" smtClean="0">
                <a:solidFill>
                  <a:schemeClr val="bg1"/>
                </a:solidFill>
                <a:latin typeface="Montserrat" pitchFamily="2" charset="77"/>
                <a:ea typeface="+mn-ea"/>
                <a:cs typeface="Calibri" panose="020F0502020204030204" pitchFamily="34" charset="0"/>
              </a:rPr>
              <a:pPr marL="0" algn="r" defTabSz="831556" rtl="0" eaLnBrk="1" latinLnBrk="0" hangingPunct="1">
                <a:lnSpc>
                  <a:spcPct val="100000"/>
                </a:lnSpc>
                <a:spcBef>
                  <a:spcPts val="0"/>
                </a:spcBef>
                <a:tabLst>
                  <a:tab pos="1796506" algn="l"/>
                </a:tabLst>
              </a:pPr>
              <a:t>‹#›</a:t>
            </a:fld>
            <a:endParaRPr sz="1400" b="1" i="0" kern="1200" spc="0" baseline="0" dirty="0">
              <a:solidFill>
                <a:schemeClr val="bg1"/>
              </a:solidFill>
              <a:latin typeface="Montserrat" pitchFamily="2" charset="77"/>
              <a:ea typeface="+mn-ea"/>
              <a:cs typeface="Calibri" panose="020F0502020204030204" pitchFamily="34" charset="0"/>
            </a:endParaRPr>
          </a:p>
        </p:txBody>
      </p:sp>
      <p:sp>
        <p:nvSpPr>
          <p:cNvPr id="3" name="Title 1">
            <a:extLst>
              <a:ext uri="{FF2B5EF4-FFF2-40B4-BE49-F238E27FC236}">
                <a16:creationId xmlns:a16="http://schemas.microsoft.com/office/drawing/2014/main" id="{7E9E9E2C-2C8E-3DDC-6E7F-88D9A0A8A244}"/>
              </a:ext>
            </a:extLst>
          </p:cNvPr>
          <p:cNvSpPr>
            <a:spLocks noGrp="1"/>
          </p:cNvSpPr>
          <p:nvPr>
            <p:ph type="title" hasCustomPrompt="1"/>
          </p:nvPr>
        </p:nvSpPr>
        <p:spPr>
          <a:xfrm>
            <a:off x="609600" y="1647569"/>
            <a:ext cx="17068800" cy="922638"/>
          </a:xfrm>
          <a:prstGeom prst="rect">
            <a:avLst/>
          </a:prstGeom>
        </p:spPr>
        <p:txBody>
          <a:bodyPr vert="horz" lIns="0" tIns="0" rIns="0" bIns="0" anchor="t" anchorCtr="0"/>
          <a:lstStyle>
            <a:lvl1pPr>
              <a:lnSpc>
                <a:spcPct val="114000"/>
              </a:lnSpc>
              <a:defRPr lang="en-US" sz="4800" b="0" i="0" kern="0" baseline="0" dirty="0">
                <a:solidFill>
                  <a:schemeClr val="bg1"/>
                </a:solidFill>
                <a:latin typeface="Montserrat Light" pitchFamily="2" charset="77"/>
                <a:ea typeface="Verdana" panose="020B0604030504040204" pitchFamily="34" charset="0"/>
                <a:cs typeface="Verdana" panose="020B0604030504040204" pitchFamily="34" charset="0"/>
              </a:defRPr>
            </a:lvl1pPr>
          </a:lstStyle>
          <a:p>
            <a:r>
              <a:rPr lang="en-US" dirty="0"/>
              <a:t>AGENDA</a:t>
            </a:r>
          </a:p>
        </p:txBody>
      </p:sp>
      <p:sp>
        <p:nvSpPr>
          <p:cNvPr id="6" name="Text Placeholder 18">
            <a:extLst>
              <a:ext uri="{FF2B5EF4-FFF2-40B4-BE49-F238E27FC236}">
                <a16:creationId xmlns:a16="http://schemas.microsoft.com/office/drawing/2014/main" id="{B88EA9E5-6671-EADB-3B67-10A80902F409}"/>
              </a:ext>
            </a:extLst>
          </p:cNvPr>
          <p:cNvSpPr>
            <a:spLocks noGrp="1"/>
          </p:cNvSpPr>
          <p:nvPr>
            <p:ph type="body" sz="quarter" idx="12" hasCustomPrompt="1"/>
          </p:nvPr>
        </p:nvSpPr>
        <p:spPr>
          <a:xfrm>
            <a:off x="609601" y="3031524"/>
            <a:ext cx="17068798" cy="1115568"/>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1</a:t>
            </a:r>
          </a:p>
        </p:txBody>
      </p:sp>
      <p:sp>
        <p:nvSpPr>
          <p:cNvPr id="8" name="Text Placeholder 18">
            <a:extLst>
              <a:ext uri="{FF2B5EF4-FFF2-40B4-BE49-F238E27FC236}">
                <a16:creationId xmlns:a16="http://schemas.microsoft.com/office/drawing/2014/main" id="{66279C9A-1AF0-62FE-71DE-7C52C12A699B}"/>
              </a:ext>
            </a:extLst>
          </p:cNvPr>
          <p:cNvSpPr>
            <a:spLocks noGrp="1"/>
          </p:cNvSpPr>
          <p:nvPr>
            <p:ph type="body" sz="quarter" idx="13" hasCustomPrompt="1"/>
          </p:nvPr>
        </p:nvSpPr>
        <p:spPr>
          <a:xfrm>
            <a:off x="609601" y="4283418"/>
            <a:ext cx="17068798"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2</a:t>
            </a:r>
          </a:p>
        </p:txBody>
      </p:sp>
      <p:sp>
        <p:nvSpPr>
          <p:cNvPr id="14" name="Text Placeholder 18">
            <a:extLst>
              <a:ext uri="{FF2B5EF4-FFF2-40B4-BE49-F238E27FC236}">
                <a16:creationId xmlns:a16="http://schemas.microsoft.com/office/drawing/2014/main" id="{8B083E43-F546-1CCE-6AA1-8AA106CE48C1}"/>
              </a:ext>
            </a:extLst>
          </p:cNvPr>
          <p:cNvSpPr>
            <a:spLocks noGrp="1"/>
          </p:cNvSpPr>
          <p:nvPr>
            <p:ph type="body" sz="quarter" idx="14" hasCustomPrompt="1"/>
          </p:nvPr>
        </p:nvSpPr>
        <p:spPr>
          <a:xfrm>
            <a:off x="609601" y="5535312"/>
            <a:ext cx="17068798"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3</a:t>
            </a:r>
          </a:p>
        </p:txBody>
      </p:sp>
      <p:sp>
        <p:nvSpPr>
          <p:cNvPr id="15" name="Text Placeholder 18">
            <a:extLst>
              <a:ext uri="{FF2B5EF4-FFF2-40B4-BE49-F238E27FC236}">
                <a16:creationId xmlns:a16="http://schemas.microsoft.com/office/drawing/2014/main" id="{33803EC2-FE66-B6FC-7480-0C16C1620B50}"/>
              </a:ext>
            </a:extLst>
          </p:cNvPr>
          <p:cNvSpPr>
            <a:spLocks noGrp="1"/>
          </p:cNvSpPr>
          <p:nvPr>
            <p:ph type="body" sz="quarter" idx="15" hasCustomPrompt="1"/>
          </p:nvPr>
        </p:nvSpPr>
        <p:spPr>
          <a:xfrm>
            <a:off x="609601" y="6787206"/>
            <a:ext cx="17068798"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4</a:t>
            </a:r>
          </a:p>
        </p:txBody>
      </p:sp>
      <p:sp>
        <p:nvSpPr>
          <p:cNvPr id="16" name="Text Placeholder 18">
            <a:extLst>
              <a:ext uri="{FF2B5EF4-FFF2-40B4-BE49-F238E27FC236}">
                <a16:creationId xmlns:a16="http://schemas.microsoft.com/office/drawing/2014/main" id="{25A5A3A8-5497-97EC-6B63-F2737B1E31CD}"/>
              </a:ext>
            </a:extLst>
          </p:cNvPr>
          <p:cNvSpPr>
            <a:spLocks noGrp="1"/>
          </p:cNvSpPr>
          <p:nvPr>
            <p:ph type="body" sz="quarter" idx="16" hasCustomPrompt="1"/>
          </p:nvPr>
        </p:nvSpPr>
        <p:spPr>
          <a:xfrm>
            <a:off x="609601" y="8039100"/>
            <a:ext cx="17068798"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5</a:t>
            </a:r>
          </a:p>
        </p:txBody>
      </p:sp>
      <p:sp>
        <p:nvSpPr>
          <p:cNvPr id="2" name="Rectangle 1">
            <a:extLst>
              <a:ext uri="{FF2B5EF4-FFF2-40B4-BE49-F238E27FC236}">
                <a16:creationId xmlns:a16="http://schemas.microsoft.com/office/drawing/2014/main" id="{81B2FACA-3CC0-9673-97BC-DAF19EFED7CE}"/>
              </a:ext>
            </a:extLst>
          </p:cNvPr>
          <p:cNvSpPr>
            <a:spLocks noChangeAspect="1"/>
          </p:cNvSpPr>
          <p:nvPr/>
        </p:nvSpPr>
        <p:spPr>
          <a:xfrm>
            <a:off x="609600" y="3031524"/>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1</a:t>
            </a:r>
          </a:p>
        </p:txBody>
      </p:sp>
      <p:sp>
        <p:nvSpPr>
          <p:cNvPr id="5" name="Rectangle 4">
            <a:extLst>
              <a:ext uri="{FF2B5EF4-FFF2-40B4-BE49-F238E27FC236}">
                <a16:creationId xmlns:a16="http://schemas.microsoft.com/office/drawing/2014/main" id="{D5D4A7B1-81EA-A4FD-3C1C-E5795F4BECA7}"/>
              </a:ext>
            </a:extLst>
          </p:cNvPr>
          <p:cNvSpPr>
            <a:spLocks noChangeAspect="1"/>
          </p:cNvSpPr>
          <p:nvPr/>
        </p:nvSpPr>
        <p:spPr>
          <a:xfrm>
            <a:off x="609600" y="4284870"/>
            <a:ext cx="112404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2</a:t>
            </a:r>
          </a:p>
        </p:txBody>
      </p:sp>
      <p:sp>
        <p:nvSpPr>
          <p:cNvPr id="7" name="Rectangle 6">
            <a:extLst>
              <a:ext uri="{FF2B5EF4-FFF2-40B4-BE49-F238E27FC236}">
                <a16:creationId xmlns:a16="http://schemas.microsoft.com/office/drawing/2014/main" id="{CBBD02A6-0F5C-74BF-6A77-31772ACAD868}"/>
              </a:ext>
            </a:extLst>
          </p:cNvPr>
          <p:cNvSpPr>
            <a:spLocks noChangeAspect="1"/>
          </p:cNvSpPr>
          <p:nvPr/>
        </p:nvSpPr>
        <p:spPr>
          <a:xfrm>
            <a:off x="609600" y="5538216"/>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3</a:t>
            </a:r>
          </a:p>
        </p:txBody>
      </p:sp>
      <p:sp>
        <p:nvSpPr>
          <p:cNvPr id="10" name="Rectangle 9">
            <a:extLst>
              <a:ext uri="{FF2B5EF4-FFF2-40B4-BE49-F238E27FC236}">
                <a16:creationId xmlns:a16="http://schemas.microsoft.com/office/drawing/2014/main" id="{4F37BA3E-95F9-7151-C3F3-C02D7DD16405}"/>
              </a:ext>
            </a:extLst>
          </p:cNvPr>
          <p:cNvSpPr>
            <a:spLocks noChangeAspect="1"/>
          </p:cNvSpPr>
          <p:nvPr/>
        </p:nvSpPr>
        <p:spPr>
          <a:xfrm>
            <a:off x="609600" y="6791562"/>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4</a:t>
            </a:r>
          </a:p>
        </p:txBody>
      </p:sp>
      <p:sp>
        <p:nvSpPr>
          <p:cNvPr id="13" name="Rectangle 12">
            <a:extLst>
              <a:ext uri="{FF2B5EF4-FFF2-40B4-BE49-F238E27FC236}">
                <a16:creationId xmlns:a16="http://schemas.microsoft.com/office/drawing/2014/main" id="{2D2339E0-FF30-B078-9AAD-D647BC21F6E2}"/>
              </a:ext>
            </a:extLst>
          </p:cNvPr>
          <p:cNvSpPr>
            <a:spLocks noChangeAspect="1"/>
          </p:cNvSpPr>
          <p:nvPr/>
        </p:nvSpPr>
        <p:spPr>
          <a:xfrm>
            <a:off x="609600" y="8044908"/>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5</a:t>
            </a:r>
          </a:p>
        </p:txBody>
      </p:sp>
      <p:pic>
        <p:nvPicPr>
          <p:cNvPr id="22" name="Picture 21">
            <a:extLst>
              <a:ext uri="{FF2B5EF4-FFF2-40B4-BE49-F238E27FC236}">
                <a16:creationId xmlns:a16="http://schemas.microsoft.com/office/drawing/2014/main" id="{6D9B4B5A-0A8D-686B-F1B1-4A631866FB3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77031" y="9273559"/>
            <a:ext cx="4015954" cy="918758"/>
          </a:xfrm>
          <a:prstGeom prst="rect">
            <a:avLst/>
          </a:prstGeom>
        </p:spPr>
      </p:pic>
    </p:spTree>
    <p:extLst>
      <p:ext uri="{BB962C8B-B14F-4D97-AF65-F5344CB8AC3E}">
        <p14:creationId xmlns:p14="http://schemas.microsoft.com/office/powerpoint/2010/main" val="1597286018"/>
      </p:ext>
    </p:extLst>
  </p:cSld>
  <p:clrMapOvr>
    <a:masterClrMapping/>
  </p:clrMapOvr>
  <p:extLst>
    <p:ext uri="{DCECCB84-F9BA-43D5-87BE-67443E8EF086}">
      <p15:sldGuideLst xmlns:p15="http://schemas.microsoft.com/office/powerpoint/2012/main">
        <p15:guide id="2" pos="2880">
          <p15:clr>
            <a:srgbClr val="FBAE40"/>
          </p15:clr>
        </p15:guide>
        <p15:guide id="3" orient="horz" pos="948">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150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6963A64-C296-288D-F9AF-F653A6E57132}"/>
              </a:ext>
            </a:extLst>
          </p:cNvPr>
          <p:cNvSpPr/>
          <p:nvPr/>
        </p:nvSpPr>
        <p:spPr>
          <a:xfrm>
            <a:off x="0" y="1334531"/>
            <a:ext cx="18288000" cy="8952470"/>
          </a:xfrm>
          <a:prstGeom prst="rect">
            <a:avLst/>
          </a:prstGeom>
          <a:gradFill>
            <a:gsLst>
              <a:gs pos="0">
                <a:schemeClr val="tx2"/>
              </a:gs>
              <a:gs pos="100000">
                <a:schemeClr val="accent1"/>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42" name="Rectangle 41">
            <a:extLst>
              <a:ext uri="{FF2B5EF4-FFF2-40B4-BE49-F238E27FC236}">
                <a16:creationId xmlns:a16="http://schemas.microsoft.com/office/drawing/2014/main" id="{512A93DF-B583-63D4-E97B-F63414A8A52E}"/>
              </a:ext>
            </a:extLst>
          </p:cNvPr>
          <p:cNvSpPr/>
          <p:nvPr/>
        </p:nvSpPr>
        <p:spPr>
          <a:xfrm>
            <a:off x="9296400" y="3031524"/>
            <a:ext cx="8382000"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43" name="Rectangle 42">
            <a:extLst>
              <a:ext uri="{FF2B5EF4-FFF2-40B4-BE49-F238E27FC236}">
                <a16:creationId xmlns:a16="http://schemas.microsoft.com/office/drawing/2014/main" id="{93B04237-610E-F2BF-AAAD-445A49B7608B}"/>
              </a:ext>
            </a:extLst>
          </p:cNvPr>
          <p:cNvSpPr/>
          <p:nvPr/>
        </p:nvSpPr>
        <p:spPr>
          <a:xfrm>
            <a:off x="9296400" y="4283418"/>
            <a:ext cx="8382000"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44" name="Rectangle 43">
            <a:extLst>
              <a:ext uri="{FF2B5EF4-FFF2-40B4-BE49-F238E27FC236}">
                <a16:creationId xmlns:a16="http://schemas.microsoft.com/office/drawing/2014/main" id="{CDAD3CFE-E85F-85A4-2B56-44AF577F0BF7}"/>
              </a:ext>
            </a:extLst>
          </p:cNvPr>
          <p:cNvSpPr/>
          <p:nvPr/>
        </p:nvSpPr>
        <p:spPr>
          <a:xfrm>
            <a:off x="9296400" y="5535312"/>
            <a:ext cx="8382000"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45" name="Rectangle 44">
            <a:extLst>
              <a:ext uri="{FF2B5EF4-FFF2-40B4-BE49-F238E27FC236}">
                <a16:creationId xmlns:a16="http://schemas.microsoft.com/office/drawing/2014/main" id="{FDDF89D9-0765-E62F-6A3D-06553A38BA2D}"/>
              </a:ext>
            </a:extLst>
          </p:cNvPr>
          <p:cNvSpPr/>
          <p:nvPr/>
        </p:nvSpPr>
        <p:spPr>
          <a:xfrm>
            <a:off x="9296400" y="6787206"/>
            <a:ext cx="8382000"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46" name="Rectangle 45">
            <a:extLst>
              <a:ext uri="{FF2B5EF4-FFF2-40B4-BE49-F238E27FC236}">
                <a16:creationId xmlns:a16="http://schemas.microsoft.com/office/drawing/2014/main" id="{63061D0F-9BAA-DDC3-8214-51C3AECEFB4D}"/>
              </a:ext>
            </a:extLst>
          </p:cNvPr>
          <p:cNvSpPr/>
          <p:nvPr/>
        </p:nvSpPr>
        <p:spPr>
          <a:xfrm>
            <a:off x="9296400" y="8039100"/>
            <a:ext cx="8382000"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37" name="Rectangle 36">
            <a:extLst>
              <a:ext uri="{FF2B5EF4-FFF2-40B4-BE49-F238E27FC236}">
                <a16:creationId xmlns:a16="http://schemas.microsoft.com/office/drawing/2014/main" id="{B52FAB3C-BD43-BBAA-6781-9B9617EABBDE}"/>
              </a:ext>
            </a:extLst>
          </p:cNvPr>
          <p:cNvSpPr/>
          <p:nvPr/>
        </p:nvSpPr>
        <p:spPr>
          <a:xfrm>
            <a:off x="609600" y="3031524"/>
            <a:ext cx="8357616"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38" name="Rectangle 37">
            <a:extLst>
              <a:ext uri="{FF2B5EF4-FFF2-40B4-BE49-F238E27FC236}">
                <a16:creationId xmlns:a16="http://schemas.microsoft.com/office/drawing/2014/main" id="{68632AC4-D46D-47AF-EC51-233987795C25}"/>
              </a:ext>
            </a:extLst>
          </p:cNvPr>
          <p:cNvSpPr/>
          <p:nvPr/>
        </p:nvSpPr>
        <p:spPr>
          <a:xfrm>
            <a:off x="609600" y="4283418"/>
            <a:ext cx="8357616"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39" name="Rectangle 38">
            <a:extLst>
              <a:ext uri="{FF2B5EF4-FFF2-40B4-BE49-F238E27FC236}">
                <a16:creationId xmlns:a16="http://schemas.microsoft.com/office/drawing/2014/main" id="{AC4B7881-016D-FA1C-371B-91F760238A05}"/>
              </a:ext>
            </a:extLst>
          </p:cNvPr>
          <p:cNvSpPr/>
          <p:nvPr/>
        </p:nvSpPr>
        <p:spPr>
          <a:xfrm>
            <a:off x="609600" y="5535312"/>
            <a:ext cx="8357616"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40" name="Rectangle 39">
            <a:extLst>
              <a:ext uri="{FF2B5EF4-FFF2-40B4-BE49-F238E27FC236}">
                <a16:creationId xmlns:a16="http://schemas.microsoft.com/office/drawing/2014/main" id="{C3CEBA4A-701C-76FB-9135-A510493A770E}"/>
              </a:ext>
            </a:extLst>
          </p:cNvPr>
          <p:cNvSpPr/>
          <p:nvPr/>
        </p:nvSpPr>
        <p:spPr>
          <a:xfrm>
            <a:off x="609600" y="6787206"/>
            <a:ext cx="8357616"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41" name="Rectangle 40">
            <a:extLst>
              <a:ext uri="{FF2B5EF4-FFF2-40B4-BE49-F238E27FC236}">
                <a16:creationId xmlns:a16="http://schemas.microsoft.com/office/drawing/2014/main" id="{E68BE51E-713E-752B-5246-631C6B900B84}"/>
              </a:ext>
            </a:extLst>
          </p:cNvPr>
          <p:cNvSpPr/>
          <p:nvPr/>
        </p:nvSpPr>
        <p:spPr>
          <a:xfrm>
            <a:off x="609600" y="8039100"/>
            <a:ext cx="8357616" cy="1115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1" name="object 2">
            <a:extLst>
              <a:ext uri="{FF2B5EF4-FFF2-40B4-BE49-F238E27FC236}">
                <a16:creationId xmlns:a16="http://schemas.microsoft.com/office/drawing/2014/main" id="{4A25079F-00D3-1F51-FF68-FA5A29BA25F8}"/>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bg1"/>
                </a:solidFill>
                <a:latin typeface="Montserrat" pitchFamily="2" charset="77"/>
                <a:ea typeface="+mn-ea"/>
                <a:cs typeface="Calibri" panose="020F0502020204030204" pitchFamily="34" charset="0"/>
              </a:rPr>
              <a:t>© 2026 New Hampshire Housing</a:t>
            </a:r>
            <a:endParaRPr sz="1400" b="0" i="0" kern="1200" spc="0" baseline="0" dirty="0">
              <a:solidFill>
                <a:schemeClr val="bg1"/>
              </a:solidFill>
              <a:latin typeface="Montserrat" pitchFamily="2" charset="77"/>
              <a:ea typeface="+mn-ea"/>
              <a:cs typeface="Calibri" panose="020F0502020204030204" pitchFamily="34" charset="0"/>
            </a:endParaRPr>
          </a:p>
        </p:txBody>
      </p:sp>
      <p:sp>
        <p:nvSpPr>
          <p:cNvPr id="12" name="object 2">
            <a:extLst>
              <a:ext uri="{FF2B5EF4-FFF2-40B4-BE49-F238E27FC236}">
                <a16:creationId xmlns:a16="http://schemas.microsoft.com/office/drawing/2014/main" id="{4B8327BB-0B05-70AB-65E4-2E270ABA5988}"/>
              </a:ext>
            </a:extLst>
          </p:cNvPr>
          <p:cNvSpPr txBox="1"/>
          <p:nvPr/>
        </p:nvSpPr>
        <p:spPr>
          <a:xfrm>
            <a:off x="17041982" y="9638496"/>
            <a:ext cx="636692"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fld id="{43E3A36C-3F67-9549-845D-7CE804C97367}" type="slidenum">
              <a:rPr lang="en-US" sz="1400" b="1" i="0" kern="1200" spc="0" baseline="0" smtClean="0">
                <a:solidFill>
                  <a:schemeClr val="bg1"/>
                </a:solidFill>
                <a:latin typeface="Montserrat" pitchFamily="2" charset="77"/>
                <a:ea typeface="+mn-ea"/>
                <a:cs typeface="Calibri" panose="020F0502020204030204" pitchFamily="34" charset="0"/>
              </a:rPr>
              <a:pPr marL="0" algn="r" defTabSz="831556" rtl="0" eaLnBrk="1" latinLnBrk="0" hangingPunct="1">
                <a:lnSpc>
                  <a:spcPct val="100000"/>
                </a:lnSpc>
                <a:spcBef>
                  <a:spcPts val="0"/>
                </a:spcBef>
                <a:tabLst>
                  <a:tab pos="1796506" algn="l"/>
                </a:tabLst>
              </a:pPr>
              <a:t>‹#›</a:t>
            </a:fld>
            <a:endParaRPr sz="1400" b="1" i="0" kern="1200" spc="0" baseline="0" dirty="0">
              <a:solidFill>
                <a:schemeClr val="bg1"/>
              </a:solidFill>
              <a:latin typeface="Montserrat" pitchFamily="2" charset="77"/>
              <a:ea typeface="+mn-ea"/>
              <a:cs typeface="Calibri" panose="020F0502020204030204" pitchFamily="34" charset="0"/>
            </a:endParaRPr>
          </a:p>
        </p:txBody>
      </p:sp>
      <p:sp>
        <p:nvSpPr>
          <p:cNvPr id="3" name="Title 1">
            <a:extLst>
              <a:ext uri="{FF2B5EF4-FFF2-40B4-BE49-F238E27FC236}">
                <a16:creationId xmlns:a16="http://schemas.microsoft.com/office/drawing/2014/main" id="{7E9E9E2C-2C8E-3DDC-6E7F-88D9A0A8A244}"/>
              </a:ext>
            </a:extLst>
          </p:cNvPr>
          <p:cNvSpPr>
            <a:spLocks noGrp="1"/>
          </p:cNvSpPr>
          <p:nvPr>
            <p:ph type="title" hasCustomPrompt="1"/>
          </p:nvPr>
        </p:nvSpPr>
        <p:spPr>
          <a:xfrm>
            <a:off x="609600" y="1647569"/>
            <a:ext cx="17068800" cy="922638"/>
          </a:xfrm>
          <a:prstGeom prst="rect">
            <a:avLst/>
          </a:prstGeom>
        </p:spPr>
        <p:txBody>
          <a:bodyPr vert="horz" lIns="0" tIns="0" rIns="0" bIns="0" anchor="t" anchorCtr="0"/>
          <a:lstStyle>
            <a:lvl1pPr>
              <a:lnSpc>
                <a:spcPct val="114000"/>
              </a:lnSpc>
              <a:defRPr lang="en-US" sz="4800" b="0" i="0" kern="0" baseline="0" dirty="0">
                <a:solidFill>
                  <a:schemeClr val="bg1"/>
                </a:solidFill>
                <a:latin typeface="Montserrat Light" pitchFamily="2" charset="77"/>
                <a:ea typeface="Verdana" panose="020B0604030504040204" pitchFamily="34" charset="0"/>
                <a:cs typeface="Verdana" panose="020B0604030504040204" pitchFamily="34" charset="0"/>
              </a:defRPr>
            </a:lvl1pPr>
          </a:lstStyle>
          <a:p>
            <a:r>
              <a:rPr lang="en-US" dirty="0"/>
              <a:t>AGENDA</a:t>
            </a:r>
          </a:p>
        </p:txBody>
      </p:sp>
      <p:sp>
        <p:nvSpPr>
          <p:cNvPr id="6" name="Text Placeholder 18">
            <a:extLst>
              <a:ext uri="{FF2B5EF4-FFF2-40B4-BE49-F238E27FC236}">
                <a16:creationId xmlns:a16="http://schemas.microsoft.com/office/drawing/2014/main" id="{B88EA9E5-6671-EADB-3B67-10A80902F409}"/>
              </a:ext>
            </a:extLst>
          </p:cNvPr>
          <p:cNvSpPr>
            <a:spLocks noGrp="1"/>
          </p:cNvSpPr>
          <p:nvPr>
            <p:ph type="body" sz="quarter" idx="12" hasCustomPrompt="1"/>
          </p:nvPr>
        </p:nvSpPr>
        <p:spPr>
          <a:xfrm>
            <a:off x="609600" y="3031524"/>
            <a:ext cx="7158232" cy="1115568"/>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1</a:t>
            </a:r>
          </a:p>
        </p:txBody>
      </p:sp>
      <p:sp>
        <p:nvSpPr>
          <p:cNvPr id="8" name="Text Placeholder 18">
            <a:extLst>
              <a:ext uri="{FF2B5EF4-FFF2-40B4-BE49-F238E27FC236}">
                <a16:creationId xmlns:a16="http://schemas.microsoft.com/office/drawing/2014/main" id="{66279C9A-1AF0-62FE-71DE-7C52C12A699B}"/>
              </a:ext>
            </a:extLst>
          </p:cNvPr>
          <p:cNvSpPr>
            <a:spLocks noGrp="1"/>
          </p:cNvSpPr>
          <p:nvPr>
            <p:ph type="body" sz="quarter" idx="13" hasCustomPrompt="1"/>
          </p:nvPr>
        </p:nvSpPr>
        <p:spPr>
          <a:xfrm>
            <a:off x="609602" y="4283418"/>
            <a:ext cx="7162800"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2</a:t>
            </a:r>
          </a:p>
        </p:txBody>
      </p:sp>
      <p:sp>
        <p:nvSpPr>
          <p:cNvPr id="14" name="Text Placeholder 18">
            <a:extLst>
              <a:ext uri="{FF2B5EF4-FFF2-40B4-BE49-F238E27FC236}">
                <a16:creationId xmlns:a16="http://schemas.microsoft.com/office/drawing/2014/main" id="{8B083E43-F546-1CCE-6AA1-8AA106CE48C1}"/>
              </a:ext>
            </a:extLst>
          </p:cNvPr>
          <p:cNvSpPr>
            <a:spLocks noGrp="1"/>
          </p:cNvSpPr>
          <p:nvPr>
            <p:ph type="body" sz="quarter" idx="14" hasCustomPrompt="1"/>
          </p:nvPr>
        </p:nvSpPr>
        <p:spPr>
          <a:xfrm>
            <a:off x="609602" y="5535312"/>
            <a:ext cx="7162800"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3</a:t>
            </a:r>
          </a:p>
        </p:txBody>
      </p:sp>
      <p:sp>
        <p:nvSpPr>
          <p:cNvPr id="15" name="Text Placeholder 18">
            <a:extLst>
              <a:ext uri="{FF2B5EF4-FFF2-40B4-BE49-F238E27FC236}">
                <a16:creationId xmlns:a16="http://schemas.microsoft.com/office/drawing/2014/main" id="{33803EC2-FE66-B6FC-7480-0C16C1620B50}"/>
              </a:ext>
            </a:extLst>
          </p:cNvPr>
          <p:cNvSpPr>
            <a:spLocks noGrp="1"/>
          </p:cNvSpPr>
          <p:nvPr>
            <p:ph type="body" sz="quarter" idx="15" hasCustomPrompt="1"/>
          </p:nvPr>
        </p:nvSpPr>
        <p:spPr>
          <a:xfrm>
            <a:off x="609602" y="6787206"/>
            <a:ext cx="7162800"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4</a:t>
            </a:r>
          </a:p>
        </p:txBody>
      </p:sp>
      <p:sp>
        <p:nvSpPr>
          <p:cNvPr id="16" name="Text Placeholder 18">
            <a:extLst>
              <a:ext uri="{FF2B5EF4-FFF2-40B4-BE49-F238E27FC236}">
                <a16:creationId xmlns:a16="http://schemas.microsoft.com/office/drawing/2014/main" id="{25A5A3A8-5497-97EC-6B63-F2737B1E31CD}"/>
              </a:ext>
            </a:extLst>
          </p:cNvPr>
          <p:cNvSpPr>
            <a:spLocks noGrp="1"/>
          </p:cNvSpPr>
          <p:nvPr>
            <p:ph type="body" sz="quarter" idx="16" hasCustomPrompt="1"/>
          </p:nvPr>
        </p:nvSpPr>
        <p:spPr>
          <a:xfrm>
            <a:off x="609602" y="8039100"/>
            <a:ext cx="7162800"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5</a:t>
            </a:r>
          </a:p>
        </p:txBody>
      </p:sp>
      <p:sp>
        <p:nvSpPr>
          <p:cNvPr id="2" name="Text Placeholder 18">
            <a:extLst>
              <a:ext uri="{FF2B5EF4-FFF2-40B4-BE49-F238E27FC236}">
                <a16:creationId xmlns:a16="http://schemas.microsoft.com/office/drawing/2014/main" id="{9717D5CE-F43D-85D9-94A4-10733D1671DD}"/>
              </a:ext>
            </a:extLst>
          </p:cNvPr>
          <p:cNvSpPr>
            <a:spLocks noGrp="1"/>
          </p:cNvSpPr>
          <p:nvPr>
            <p:ph type="body" sz="quarter" idx="17" hasCustomPrompt="1"/>
          </p:nvPr>
        </p:nvSpPr>
        <p:spPr>
          <a:xfrm>
            <a:off x="9296402" y="3031524"/>
            <a:ext cx="7162800"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6</a:t>
            </a:r>
          </a:p>
        </p:txBody>
      </p:sp>
      <p:sp>
        <p:nvSpPr>
          <p:cNvPr id="5" name="Text Placeholder 18">
            <a:extLst>
              <a:ext uri="{FF2B5EF4-FFF2-40B4-BE49-F238E27FC236}">
                <a16:creationId xmlns:a16="http://schemas.microsoft.com/office/drawing/2014/main" id="{CB6E465F-E8E6-5503-1D0D-C6BB1B97BD8F}"/>
              </a:ext>
            </a:extLst>
          </p:cNvPr>
          <p:cNvSpPr>
            <a:spLocks noGrp="1"/>
          </p:cNvSpPr>
          <p:nvPr>
            <p:ph type="body" sz="quarter" idx="18" hasCustomPrompt="1"/>
          </p:nvPr>
        </p:nvSpPr>
        <p:spPr>
          <a:xfrm>
            <a:off x="9296402" y="4283418"/>
            <a:ext cx="7162800"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7</a:t>
            </a:r>
          </a:p>
        </p:txBody>
      </p:sp>
      <p:sp>
        <p:nvSpPr>
          <p:cNvPr id="7" name="Text Placeholder 18">
            <a:extLst>
              <a:ext uri="{FF2B5EF4-FFF2-40B4-BE49-F238E27FC236}">
                <a16:creationId xmlns:a16="http://schemas.microsoft.com/office/drawing/2014/main" id="{7E9B4E86-9077-F407-09D8-289624B007AD}"/>
              </a:ext>
            </a:extLst>
          </p:cNvPr>
          <p:cNvSpPr>
            <a:spLocks noGrp="1"/>
          </p:cNvSpPr>
          <p:nvPr>
            <p:ph type="body" sz="quarter" idx="19" hasCustomPrompt="1"/>
          </p:nvPr>
        </p:nvSpPr>
        <p:spPr>
          <a:xfrm>
            <a:off x="9296402" y="5535312"/>
            <a:ext cx="7162800"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8</a:t>
            </a:r>
          </a:p>
        </p:txBody>
      </p:sp>
      <p:sp>
        <p:nvSpPr>
          <p:cNvPr id="10" name="Text Placeholder 18">
            <a:extLst>
              <a:ext uri="{FF2B5EF4-FFF2-40B4-BE49-F238E27FC236}">
                <a16:creationId xmlns:a16="http://schemas.microsoft.com/office/drawing/2014/main" id="{4A6BD8C7-1D13-CC6D-6EE2-9D9D789C646C}"/>
              </a:ext>
            </a:extLst>
          </p:cNvPr>
          <p:cNvSpPr>
            <a:spLocks noGrp="1"/>
          </p:cNvSpPr>
          <p:nvPr>
            <p:ph type="body" sz="quarter" idx="20" hasCustomPrompt="1"/>
          </p:nvPr>
        </p:nvSpPr>
        <p:spPr>
          <a:xfrm>
            <a:off x="9296402" y="6787206"/>
            <a:ext cx="7162800"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9</a:t>
            </a:r>
          </a:p>
        </p:txBody>
      </p:sp>
      <p:sp>
        <p:nvSpPr>
          <p:cNvPr id="13" name="Text Placeholder 18">
            <a:extLst>
              <a:ext uri="{FF2B5EF4-FFF2-40B4-BE49-F238E27FC236}">
                <a16:creationId xmlns:a16="http://schemas.microsoft.com/office/drawing/2014/main" id="{189C448B-E8D4-8ED6-0757-98A1D3AF8A61}"/>
              </a:ext>
            </a:extLst>
          </p:cNvPr>
          <p:cNvSpPr>
            <a:spLocks noGrp="1"/>
          </p:cNvSpPr>
          <p:nvPr>
            <p:ph type="body" sz="quarter" idx="21" hasCustomPrompt="1"/>
          </p:nvPr>
        </p:nvSpPr>
        <p:spPr>
          <a:xfrm>
            <a:off x="9296402" y="8039100"/>
            <a:ext cx="7162800" cy="1121376"/>
          </a:xfrm>
          <a:prstGeom prst="rect">
            <a:avLst/>
          </a:prstGeom>
          <a:noFill/>
        </p:spPr>
        <p:txBody>
          <a:bodyPr lIns="685800" tIns="91440" rIns="91440" bIns="128016" anchor="ctr"/>
          <a:lstStyle>
            <a:lvl1pPr marL="0" indent="0" eaLnBrk="1" hangingPunct="1">
              <a:lnSpc>
                <a:spcPts val="4798"/>
              </a:lnSpc>
              <a:spcBef>
                <a:spcPts val="0"/>
              </a:spcBef>
              <a:buClr>
                <a:schemeClr val="tx2"/>
              </a:buClr>
              <a:buFont typeface="Arial" panose="020B0604020202020204" pitchFamily="34" charset="0"/>
              <a:buNone/>
              <a:defRPr lang="en-US" sz="28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731520" indent="-329184">
              <a:lnSpc>
                <a:spcPct val="120000"/>
              </a:lnSpc>
              <a:spcBef>
                <a:spcPts val="200"/>
              </a:spcBef>
              <a:buClr>
                <a:schemeClr val="tx2"/>
              </a:buClr>
              <a:buFont typeface="Wingdings" pitchFamily="2" charset="2"/>
              <a:buNone/>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None/>
              <a:defRPr sz="2400" b="0" i="0">
                <a:latin typeface="Montserrat" pitchFamily="2" charset="77"/>
              </a:defRPr>
            </a:lvl3pPr>
            <a:lvl4pPr marL="1371600" indent="-256032">
              <a:lnSpc>
                <a:spcPct val="120000"/>
              </a:lnSpc>
              <a:spcBef>
                <a:spcPts val="600"/>
              </a:spcBef>
              <a:buClr>
                <a:schemeClr val="tx2"/>
              </a:buClr>
              <a:buFont typeface="Wingdings" pitchFamily="2" charset="2"/>
              <a:buNone/>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None/>
              <a:defRPr sz="2400">
                <a:latin typeface="Montserrat" pitchFamily="2" charset="77"/>
              </a:defRPr>
            </a:lvl5pPr>
          </a:lstStyle>
          <a:p>
            <a:pPr marL="0" lvl="0" indent="0" eaLnBrk="1" hangingPunct="1">
              <a:lnSpc>
                <a:spcPts val="4798"/>
              </a:lnSpc>
              <a:spcBef>
                <a:spcPts val="0"/>
              </a:spcBef>
              <a:buClr>
                <a:schemeClr val="tx2"/>
              </a:buClr>
              <a:buFont typeface="Arial" panose="020B0604020202020204" pitchFamily="34" charset="0"/>
              <a:buNone/>
            </a:pPr>
            <a:r>
              <a:rPr lang="en-US" dirty="0"/>
              <a:t>TOPIC/ITEM 10</a:t>
            </a:r>
          </a:p>
        </p:txBody>
      </p:sp>
      <p:sp>
        <p:nvSpPr>
          <p:cNvPr id="27" name="Rectangle 26">
            <a:extLst>
              <a:ext uri="{FF2B5EF4-FFF2-40B4-BE49-F238E27FC236}">
                <a16:creationId xmlns:a16="http://schemas.microsoft.com/office/drawing/2014/main" id="{185AA77A-E55C-9BE5-C9C9-F0054E953C32}"/>
              </a:ext>
            </a:extLst>
          </p:cNvPr>
          <p:cNvSpPr>
            <a:spLocks noChangeAspect="1"/>
          </p:cNvSpPr>
          <p:nvPr/>
        </p:nvSpPr>
        <p:spPr>
          <a:xfrm>
            <a:off x="609600" y="3031524"/>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1</a:t>
            </a:r>
          </a:p>
        </p:txBody>
      </p:sp>
      <p:sp>
        <p:nvSpPr>
          <p:cNvPr id="28" name="Rectangle 27">
            <a:extLst>
              <a:ext uri="{FF2B5EF4-FFF2-40B4-BE49-F238E27FC236}">
                <a16:creationId xmlns:a16="http://schemas.microsoft.com/office/drawing/2014/main" id="{85BA7208-7EA9-5B6A-B85B-62A05449A299}"/>
              </a:ext>
            </a:extLst>
          </p:cNvPr>
          <p:cNvSpPr>
            <a:spLocks noChangeAspect="1"/>
          </p:cNvSpPr>
          <p:nvPr/>
        </p:nvSpPr>
        <p:spPr>
          <a:xfrm>
            <a:off x="609600" y="4284870"/>
            <a:ext cx="112404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2</a:t>
            </a:r>
          </a:p>
        </p:txBody>
      </p:sp>
      <p:sp>
        <p:nvSpPr>
          <p:cNvPr id="29" name="Rectangle 28">
            <a:extLst>
              <a:ext uri="{FF2B5EF4-FFF2-40B4-BE49-F238E27FC236}">
                <a16:creationId xmlns:a16="http://schemas.microsoft.com/office/drawing/2014/main" id="{5080BD06-2221-F4BD-698B-3740C97A271B}"/>
              </a:ext>
            </a:extLst>
          </p:cNvPr>
          <p:cNvSpPr>
            <a:spLocks noChangeAspect="1"/>
          </p:cNvSpPr>
          <p:nvPr/>
        </p:nvSpPr>
        <p:spPr>
          <a:xfrm>
            <a:off x="609600" y="5538216"/>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3</a:t>
            </a:r>
          </a:p>
        </p:txBody>
      </p:sp>
      <p:sp>
        <p:nvSpPr>
          <p:cNvPr id="30" name="Rectangle 29">
            <a:extLst>
              <a:ext uri="{FF2B5EF4-FFF2-40B4-BE49-F238E27FC236}">
                <a16:creationId xmlns:a16="http://schemas.microsoft.com/office/drawing/2014/main" id="{321D0CAB-8A30-89EA-2727-5B848D4EFF9E}"/>
              </a:ext>
            </a:extLst>
          </p:cNvPr>
          <p:cNvSpPr>
            <a:spLocks noChangeAspect="1"/>
          </p:cNvSpPr>
          <p:nvPr/>
        </p:nvSpPr>
        <p:spPr>
          <a:xfrm>
            <a:off x="609600" y="6791562"/>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4</a:t>
            </a:r>
          </a:p>
        </p:txBody>
      </p:sp>
      <p:sp>
        <p:nvSpPr>
          <p:cNvPr id="31" name="Rectangle 30">
            <a:extLst>
              <a:ext uri="{FF2B5EF4-FFF2-40B4-BE49-F238E27FC236}">
                <a16:creationId xmlns:a16="http://schemas.microsoft.com/office/drawing/2014/main" id="{F7084346-0362-0F74-3030-614BA23CE91A}"/>
              </a:ext>
            </a:extLst>
          </p:cNvPr>
          <p:cNvSpPr>
            <a:spLocks noChangeAspect="1"/>
          </p:cNvSpPr>
          <p:nvPr/>
        </p:nvSpPr>
        <p:spPr>
          <a:xfrm>
            <a:off x="609600" y="8044908"/>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5</a:t>
            </a:r>
          </a:p>
        </p:txBody>
      </p:sp>
      <p:sp>
        <p:nvSpPr>
          <p:cNvPr id="32" name="Rectangle 31">
            <a:extLst>
              <a:ext uri="{FF2B5EF4-FFF2-40B4-BE49-F238E27FC236}">
                <a16:creationId xmlns:a16="http://schemas.microsoft.com/office/drawing/2014/main" id="{08C30B9B-FDC4-6064-BA6E-E6E2CA8114C2}"/>
              </a:ext>
            </a:extLst>
          </p:cNvPr>
          <p:cNvSpPr>
            <a:spLocks noChangeAspect="1"/>
          </p:cNvSpPr>
          <p:nvPr/>
        </p:nvSpPr>
        <p:spPr>
          <a:xfrm>
            <a:off x="9296400" y="3031524"/>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6</a:t>
            </a:r>
          </a:p>
        </p:txBody>
      </p:sp>
      <p:sp>
        <p:nvSpPr>
          <p:cNvPr id="33" name="Rectangle 32">
            <a:extLst>
              <a:ext uri="{FF2B5EF4-FFF2-40B4-BE49-F238E27FC236}">
                <a16:creationId xmlns:a16="http://schemas.microsoft.com/office/drawing/2014/main" id="{ECD9FA2A-846B-629A-11DD-5C16AB61BAA1}"/>
              </a:ext>
            </a:extLst>
          </p:cNvPr>
          <p:cNvSpPr>
            <a:spLocks noChangeAspect="1"/>
          </p:cNvSpPr>
          <p:nvPr/>
        </p:nvSpPr>
        <p:spPr>
          <a:xfrm>
            <a:off x="9296400" y="4284870"/>
            <a:ext cx="112404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7</a:t>
            </a:r>
          </a:p>
        </p:txBody>
      </p:sp>
      <p:sp>
        <p:nvSpPr>
          <p:cNvPr id="34" name="Rectangle 33">
            <a:extLst>
              <a:ext uri="{FF2B5EF4-FFF2-40B4-BE49-F238E27FC236}">
                <a16:creationId xmlns:a16="http://schemas.microsoft.com/office/drawing/2014/main" id="{94B837B2-944A-6A3B-792A-76A55967C2E7}"/>
              </a:ext>
            </a:extLst>
          </p:cNvPr>
          <p:cNvSpPr>
            <a:spLocks noChangeAspect="1"/>
          </p:cNvSpPr>
          <p:nvPr/>
        </p:nvSpPr>
        <p:spPr>
          <a:xfrm>
            <a:off x="9296400" y="5538216"/>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8</a:t>
            </a:r>
          </a:p>
        </p:txBody>
      </p:sp>
      <p:sp>
        <p:nvSpPr>
          <p:cNvPr id="35" name="Rectangle 34">
            <a:extLst>
              <a:ext uri="{FF2B5EF4-FFF2-40B4-BE49-F238E27FC236}">
                <a16:creationId xmlns:a16="http://schemas.microsoft.com/office/drawing/2014/main" id="{FA074453-1B4C-82AB-6DE8-9911C674D607}"/>
              </a:ext>
            </a:extLst>
          </p:cNvPr>
          <p:cNvSpPr>
            <a:spLocks noChangeAspect="1"/>
          </p:cNvSpPr>
          <p:nvPr/>
        </p:nvSpPr>
        <p:spPr>
          <a:xfrm>
            <a:off x="9296400" y="6791562"/>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9</a:t>
            </a:r>
          </a:p>
        </p:txBody>
      </p:sp>
      <p:sp>
        <p:nvSpPr>
          <p:cNvPr id="36" name="Rectangle 35">
            <a:extLst>
              <a:ext uri="{FF2B5EF4-FFF2-40B4-BE49-F238E27FC236}">
                <a16:creationId xmlns:a16="http://schemas.microsoft.com/office/drawing/2014/main" id="{610A00C8-E901-1453-FA74-D706002AA0F2}"/>
              </a:ext>
            </a:extLst>
          </p:cNvPr>
          <p:cNvSpPr>
            <a:spLocks noChangeAspect="1"/>
          </p:cNvSpPr>
          <p:nvPr/>
        </p:nvSpPr>
        <p:spPr>
          <a:xfrm>
            <a:off x="9296400" y="8044908"/>
            <a:ext cx="1115568" cy="11155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0" dirty="0">
                <a:solidFill>
                  <a:schemeClr val="tx2"/>
                </a:solidFill>
                <a:latin typeface="Montserrat ExtraBold" pitchFamily="2" charset="77"/>
              </a:rPr>
              <a:t>10</a:t>
            </a:r>
          </a:p>
        </p:txBody>
      </p:sp>
      <p:pic>
        <p:nvPicPr>
          <p:cNvPr id="17" name="Picture 16">
            <a:extLst>
              <a:ext uri="{FF2B5EF4-FFF2-40B4-BE49-F238E27FC236}">
                <a16:creationId xmlns:a16="http://schemas.microsoft.com/office/drawing/2014/main" id="{949CFB20-EAB4-2540-4AE0-424BD9DF5A2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77031" y="9273559"/>
            <a:ext cx="4015954" cy="918758"/>
          </a:xfrm>
          <a:prstGeom prst="rect">
            <a:avLst/>
          </a:prstGeom>
        </p:spPr>
      </p:pic>
    </p:spTree>
    <p:extLst>
      <p:ext uri="{BB962C8B-B14F-4D97-AF65-F5344CB8AC3E}">
        <p14:creationId xmlns:p14="http://schemas.microsoft.com/office/powerpoint/2010/main" val="2553092016"/>
      </p:ext>
    </p:extLst>
  </p:cSld>
  <p:clrMapOvr>
    <a:masterClrMapping/>
  </p:clrMapOvr>
  <p:extLst>
    <p:ext uri="{DCECCB84-F9BA-43D5-87BE-67443E8EF086}">
      <p15:sldGuideLst xmlns:p15="http://schemas.microsoft.com/office/powerpoint/2012/main">
        <p15:guide id="2" pos="2880">
          <p15:clr>
            <a:srgbClr val="FBAE40"/>
          </p15:clr>
        </p15:guide>
        <p15:guide id="3" orient="horz" pos="948">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127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0B1D0-E9E3-4789-0E27-7243E47BE876}"/>
              </a:ext>
            </a:extLst>
          </p:cNvPr>
          <p:cNvSpPr>
            <a:spLocks noGrp="1"/>
          </p:cNvSpPr>
          <p:nvPr>
            <p:ph type="title"/>
          </p:nvPr>
        </p:nvSpPr>
        <p:spPr>
          <a:xfrm>
            <a:off x="609600" y="1647569"/>
            <a:ext cx="17068800" cy="922638"/>
          </a:xfrm>
          <a:prstGeom prst="rect">
            <a:avLst/>
          </a:prstGeom>
        </p:spPr>
        <p:txBody>
          <a:bodyPr vert="horz" lIns="0" tIns="0" rIns="0" bIns="0" anchor="t" anchorCtr="0"/>
          <a:lstStyle>
            <a:lvl1pPr>
              <a:lnSpc>
                <a:spcPct val="114000"/>
              </a:lnSpc>
              <a:defRPr lang="en-US" sz="4800" b="0" i="0" kern="0" baseline="0" dirty="0">
                <a:solidFill>
                  <a:schemeClr val="tx2"/>
                </a:solidFill>
                <a:latin typeface="Montserrat Light" pitchFamily="2" charset="77"/>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itle 1">
            <a:extLst>
              <a:ext uri="{FF2B5EF4-FFF2-40B4-BE49-F238E27FC236}">
                <a16:creationId xmlns:a16="http://schemas.microsoft.com/office/drawing/2014/main" id="{E0755C95-8FBA-5642-C8B3-F8B08212421D}"/>
              </a:ext>
            </a:extLst>
          </p:cNvPr>
          <p:cNvSpPr txBox="1">
            <a:spLocks/>
          </p:cNvSpPr>
          <p:nvPr/>
        </p:nvSpPr>
        <p:spPr>
          <a:xfrm>
            <a:off x="2743200" y="1647568"/>
            <a:ext cx="17068800" cy="1647568"/>
          </a:xfrm>
          <a:prstGeom prst="rect">
            <a:avLst/>
          </a:prstGeom>
        </p:spPr>
        <p:txBody>
          <a:bodyPr vert="horz" lIns="0" tIns="0" rIns="0" bIns="0" anchor="t" anchorCtr="0"/>
          <a:lstStyle>
            <a:lvl1pPr eaLnBrk="1" hangingPunct="1">
              <a:lnSpc>
                <a:spcPct val="114000"/>
              </a:lnSpc>
              <a:defRPr lang="en-US" sz="2400" b="0" i="0" kern="0" baseline="0" dirty="0">
                <a:solidFill>
                  <a:schemeClr val="tx2"/>
                </a:solidFill>
                <a:latin typeface="Montserrat Light" pitchFamily="2" charset="77"/>
                <a:ea typeface="Verdana" panose="020B0604030504040204" pitchFamily="34" charset="0"/>
                <a:cs typeface="Verdana" panose="020B0604030504040204" pitchFamily="34" charset="0"/>
              </a:defRPr>
            </a:lvl1pPr>
          </a:lstStyle>
          <a:p>
            <a:pPr defTabSz="1828800"/>
            <a:endParaRPr lang="en-US" sz="4800"/>
          </a:p>
        </p:txBody>
      </p:sp>
      <p:sp>
        <p:nvSpPr>
          <p:cNvPr id="6" name="Text Placeholder 18">
            <a:extLst>
              <a:ext uri="{FF2B5EF4-FFF2-40B4-BE49-F238E27FC236}">
                <a16:creationId xmlns:a16="http://schemas.microsoft.com/office/drawing/2014/main" id="{0E565456-55D1-B309-C2A6-E9BD12ED48B2}"/>
              </a:ext>
            </a:extLst>
          </p:cNvPr>
          <p:cNvSpPr>
            <a:spLocks noGrp="1"/>
          </p:cNvSpPr>
          <p:nvPr>
            <p:ph type="body" sz="quarter" idx="12" hasCustomPrompt="1"/>
          </p:nvPr>
        </p:nvSpPr>
        <p:spPr>
          <a:xfrm>
            <a:off x="609602" y="3031525"/>
            <a:ext cx="9588844" cy="5769574"/>
          </a:xfrm>
          <a:prstGeom prst="rect">
            <a:avLst/>
          </a:prstGeom>
        </p:spPr>
        <p:txBody>
          <a:bodyPr lIns="0" tIns="0" rIns="0" bIns="0"/>
          <a:lstStyle>
            <a:lvl1pPr marL="365760" indent="-365760">
              <a:lnSpc>
                <a:spcPct val="120000"/>
              </a:lnSpc>
              <a:buClr>
                <a:schemeClr val="tx2"/>
              </a:buClr>
              <a:buFont typeface="Arial" panose="020B0604020202020204" pitchFamily="34" charset="0"/>
              <a:buChar char="•"/>
              <a:defRPr sz="3600">
                <a:latin typeface="Montserrat" pitchFamily="2" charset="77"/>
              </a:defRPr>
            </a:lvl1pPr>
            <a:lvl2pPr marL="731520" indent="-329184">
              <a:lnSpc>
                <a:spcPct val="120000"/>
              </a:lnSpc>
              <a:spcBef>
                <a:spcPts val="200"/>
              </a:spcBef>
              <a:buClr>
                <a:schemeClr val="tx2"/>
              </a:buClr>
              <a:buFont typeface="Wingdings" pitchFamily="2" charset="2"/>
              <a:buChar char="§"/>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Char char="•"/>
              <a:defRPr sz="2400" b="0" i="0">
                <a:latin typeface="Montserrat" pitchFamily="2" charset="77"/>
              </a:defRPr>
            </a:lvl3pPr>
            <a:lvl4pPr marL="1371600" indent="-256032">
              <a:lnSpc>
                <a:spcPct val="120000"/>
              </a:lnSpc>
              <a:spcBef>
                <a:spcPts val="600"/>
              </a:spcBef>
              <a:buClr>
                <a:schemeClr val="tx2"/>
              </a:buClr>
              <a:buFont typeface="Wingdings" pitchFamily="2" charset="2"/>
              <a:buChar char="§"/>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Char char="•"/>
              <a:defRPr sz="2400">
                <a:latin typeface="Montserrat" pitchFamily="2" charset="77"/>
              </a:defRPr>
            </a:lvl5pPr>
          </a:lstStyle>
          <a:p>
            <a:pPr lvl="0"/>
            <a:r>
              <a:rPr lang="en-US" dirty="0"/>
              <a:t>Level 1</a:t>
            </a:r>
          </a:p>
          <a:p>
            <a:pPr lvl="1"/>
            <a:r>
              <a:rPr lang="en-US" dirty="0"/>
              <a:t>Level 2</a:t>
            </a:r>
          </a:p>
          <a:p>
            <a:pPr lvl="2"/>
            <a:r>
              <a:rPr lang="en-US" dirty="0"/>
              <a:t>Level 3</a:t>
            </a:r>
          </a:p>
          <a:p>
            <a:pPr lvl="3"/>
            <a:r>
              <a:rPr lang="en-US" dirty="0"/>
              <a:t>Level 4</a:t>
            </a:r>
          </a:p>
          <a:p>
            <a:pPr lvl="4"/>
            <a:r>
              <a:rPr lang="en-US" dirty="0"/>
              <a:t>Level 5</a:t>
            </a:r>
          </a:p>
        </p:txBody>
      </p:sp>
    </p:spTree>
    <p:extLst>
      <p:ext uri="{BB962C8B-B14F-4D97-AF65-F5344CB8AC3E}">
        <p14:creationId xmlns:p14="http://schemas.microsoft.com/office/powerpoint/2010/main" val="2033336631"/>
      </p:ext>
    </p:extLst>
  </p:cSld>
  <p:clrMapOvr>
    <a:masterClrMapping/>
  </p:clrMapOvr>
  <p:extLst>
    <p:ext uri="{DCECCB84-F9BA-43D5-87BE-67443E8EF086}">
      <p15:sldGuideLst xmlns:p15="http://schemas.microsoft.com/office/powerpoint/2012/main">
        <p15:guide id="1" orient="horz" pos="252">
          <p15:clr>
            <a:srgbClr val="FBAE40"/>
          </p15:clr>
        </p15:guide>
        <p15:guide id="2" pos="288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25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0B1D0-E9E3-4789-0E27-7243E47BE876}"/>
              </a:ext>
            </a:extLst>
          </p:cNvPr>
          <p:cNvSpPr>
            <a:spLocks noGrp="1"/>
          </p:cNvSpPr>
          <p:nvPr>
            <p:ph type="title"/>
          </p:nvPr>
        </p:nvSpPr>
        <p:spPr>
          <a:xfrm>
            <a:off x="609600" y="2257169"/>
            <a:ext cx="17068800" cy="1548714"/>
          </a:xfrm>
          <a:prstGeom prst="rect">
            <a:avLst/>
          </a:prstGeom>
        </p:spPr>
        <p:txBody>
          <a:bodyPr vert="horz" lIns="0" tIns="0" rIns="0" bIns="0" anchor="t" anchorCtr="0"/>
          <a:lstStyle>
            <a:lvl1pPr>
              <a:lnSpc>
                <a:spcPct val="114000"/>
              </a:lnSpc>
              <a:defRPr lang="en-US" sz="4800" b="0" i="0" kern="0" baseline="0" dirty="0">
                <a:solidFill>
                  <a:schemeClr val="tx2"/>
                </a:solidFill>
                <a:latin typeface="Montserrat Light" pitchFamily="2" charset="77"/>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7" name="Text Placeholder 4">
            <a:extLst>
              <a:ext uri="{FF2B5EF4-FFF2-40B4-BE49-F238E27FC236}">
                <a16:creationId xmlns:a16="http://schemas.microsoft.com/office/drawing/2014/main" id="{13F3CDAB-155E-18BE-11EA-FEDAA07C3CF5}"/>
              </a:ext>
            </a:extLst>
          </p:cNvPr>
          <p:cNvSpPr>
            <a:spLocks noGrp="1"/>
          </p:cNvSpPr>
          <p:nvPr>
            <p:ph type="body" sz="quarter" idx="11" hasCustomPrompt="1"/>
          </p:nvPr>
        </p:nvSpPr>
        <p:spPr>
          <a:xfrm>
            <a:off x="609600" y="1548713"/>
            <a:ext cx="9588844" cy="551102"/>
          </a:xfrm>
          <a:prstGeom prst="rect">
            <a:avLst/>
          </a:prstGeom>
        </p:spPr>
        <p:txBody>
          <a:bodyPr vert="horz" lIns="0" tIns="0" rIns="0" bIns="0"/>
          <a:lstStyle>
            <a:lvl1pPr marL="0" indent="0">
              <a:lnSpc>
                <a:spcPts val="4798"/>
              </a:lnSpc>
              <a:spcBef>
                <a:spcPts val="0"/>
              </a:spcBef>
              <a:buNone/>
              <a:defRPr lang="en-US" sz="20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0" indent="0">
              <a:lnSpc>
                <a:spcPts val="4798"/>
              </a:lnSpc>
              <a:spcBef>
                <a:spcPts val="0"/>
              </a:spcBef>
              <a:buNone/>
              <a:defRPr sz="3200">
                <a:solidFill>
                  <a:schemeClr val="tx2"/>
                </a:solidFill>
              </a:defRPr>
            </a:lvl2pPr>
            <a:lvl3pPr marL="0" indent="0">
              <a:lnSpc>
                <a:spcPts val="4798"/>
              </a:lnSpc>
              <a:spcBef>
                <a:spcPts val="0"/>
              </a:spcBef>
              <a:buNone/>
              <a:defRPr sz="3200">
                <a:solidFill>
                  <a:schemeClr val="tx2"/>
                </a:solidFill>
              </a:defRPr>
            </a:lvl3pPr>
            <a:lvl4pPr marL="0" indent="0">
              <a:lnSpc>
                <a:spcPts val="4798"/>
              </a:lnSpc>
              <a:spcBef>
                <a:spcPts val="0"/>
              </a:spcBef>
              <a:buNone/>
              <a:defRPr sz="3200">
                <a:solidFill>
                  <a:schemeClr val="tx2"/>
                </a:solidFill>
              </a:defRPr>
            </a:lvl4pPr>
            <a:lvl5pPr marL="0" indent="0">
              <a:lnSpc>
                <a:spcPts val="4798"/>
              </a:lnSpc>
              <a:spcBef>
                <a:spcPts val="0"/>
              </a:spcBef>
              <a:buNone/>
              <a:defRPr sz="3200">
                <a:solidFill>
                  <a:schemeClr val="tx2"/>
                </a:solidFill>
              </a:defRPr>
            </a:lvl5pPr>
          </a:lstStyle>
          <a:p>
            <a:pPr lvl="0"/>
            <a:r>
              <a:rPr lang="en-US" dirty="0"/>
              <a:t>SUBHEADING (UPPERCASE)</a:t>
            </a:r>
          </a:p>
        </p:txBody>
      </p:sp>
      <p:sp>
        <p:nvSpPr>
          <p:cNvPr id="10" name="Text Placeholder 18">
            <a:extLst>
              <a:ext uri="{FF2B5EF4-FFF2-40B4-BE49-F238E27FC236}">
                <a16:creationId xmlns:a16="http://schemas.microsoft.com/office/drawing/2014/main" id="{750097B6-EC49-C915-81DA-E455A8AF365A}"/>
              </a:ext>
            </a:extLst>
          </p:cNvPr>
          <p:cNvSpPr>
            <a:spLocks noGrp="1"/>
          </p:cNvSpPr>
          <p:nvPr>
            <p:ph type="body" sz="quarter" idx="12" hasCustomPrompt="1"/>
          </p:nvPr>
        </p:nvSpPr>
        <p:spPr>
          <a:xfrm>
            <a:off x="609602" y="3855309"/>
            <a:ext cx="9588844" cy="4945790"/>
          </a:xfrm>
          <a:prstGeom prst="rect">
            <a:avLst/>
          </a:prstGeom>
        </p:spPr>
        <p:txBody>
          <a:bodyPr lIns="0" tIns="0" rIns="0" bIns="0"/>
          <a:lstStyle>
            <a:lvl1pPr marL="365760" indent="-365760">
              <a:lnSpc>
                <a:spcPct val="120000"/>
              </a:lnSpc>
              <a:buClr>
                <a:schemeClr val="tx2"/>
              </a:buClr>
              <a:buFont typeface="Arial" panose="020B0604020202020204" pitchFamily="34" charset="0"/>
              <a:buChar char="•"/>
              <a:defRPr sz="3600">
                <a:latin typeface="Montserrat" pitchFamily="2" charset="77"/>
              </a:defRPr>
            </a:lvl1pPr>
            <a:lvl2pPr marL="731520" indent="-329184">
              <a:lnSpc>
                <a:spcPct val="120000"/>
              </a:lnSpc>
              <a:spcBef>
                <a:spcPts val="200"/>
              </a:spcBef>
              <a:buClr>
                <a:schemeClr val="tx2"/>
              </a:buClr>
              <a:buFont typeface="Wingdings" pitchFamily="2" charset="2"/>
              <a:buChar char="§"/>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Char char="•"/>
              <a:defRPr sz="2400" b="0" i="0">
                <a:latin typeface="Montserrat" pitchFamily="2" charset="77"/>
              </a:defRPr>
            </a:lvl3pPr>
            <a:lvl4pPr marL="1371600" indent="-256032">
              <a:lnSpc>
                <a:spcPct val="120000"/>
              </a:lnSpc>
              <a:spcBef>
                <a:spcPts val="600"/>
              </a:spcBef>
              <a:buClr>
                <a:schemeClr val="tx2"/>
              </a:buClr>
              <a:buFont typeface="Wingdings" pitchFamily="2" charset="2"/>
              <a:buChar char="§"/>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Char char="•"/>
              <a:defRPr sz="2400">
                <a:latin typeface="Montserrat" pitchFamily="2" charset="77"/>
              </a:defRPr>
            </a:lvl5pPr>
          </a:lstStyle>
          <a:p>
            <a:pPr lvl="0"/>
            <a:r>
              <a:rPr lang="en-US" dirty="0"/>
              <a:t>Level 1</a:t>
            </a:r>
          </a:p>
          <a:p>
            <a:pPr lvl="1"/>
            <a:r>
              <a:rPr lang="en-US" dirty="0"/>
              <a:t>Level 2</a:t>
            </a:r>
          </a:p>
          <a:p>
            <a:pPr lvl="2"/>
            <a:r>
              <a:rPr lang="en-US" dirty="0"/>
              <a:t>Level 3</a:t>
            </a:r>
          </a:p>
          <a:p>
            <a:pPr lvl="3"/>
            <a:r>
              <a:rPr lang="en-US" dirty="0"/>
              <a:t>Level 4</a:t>
            </a:r>
          </a:p>
          <a:p>
            <a:pPr lvl="4"/>
            <a:r>
              <a:rPr lang="en-US" dirty="0"/>
              <a:t>Level 5</a:t>
            </a:r>
          </a:p>
        </p:txBody>
      </p:sp>
    </p:spTree>
    <p:extLst>
      <p:ext uri="{BB962C8B-B14F-4D97-AF65-F5344CB8AC3E}">
        <p14:creationId xmlns:p14="http://schemas.microsoft.com/office/powerpoint/2010/main" val="1609307850"/>
      </p:ext>
    </p:extLst>
  </p:cSld>
  <p:clrMapOvr>
    <a:masterClrMapping/>
  </p:clrMapOvr>
  <p:extLst>
    <p:ext uri="{DCECCB84-F9BA-43D5-87BE-67443E8EF086}">
      <p15:sldGuideLst xmlns:p15="http://schemas.microsoft.com/office/powerpoint/2012/main">
        <p15:guide id="1" orient="horz" pos="252">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7_Custom Layout">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0E31669-25CB-67AB-250B-35199B898D9A}"/>
              </a:ext>
            </a:extLst>
          </p:cNvPr>
          <p:cNvSpPr>
            <a:spLocks noGrp="1"/>
          </p:cNvSpPr>
          <p:nvPr>
            <p:ph type="sldNum" sz="quarter" idx="4"/>
          </p:nvPr>
        </p:nvSpPr>
        <p:spPr>
          <a:xfrm>
            <a:off x="13493339" y="9477899"/>
            <a:ext cx="4284293" cy="828272"/>
          </a:xfrm>
          <a:prstGeom prst="rect">
            <a:avLst/>
          </a:prstGeom>
        </p:spPr>
        <p:txBody>
          <a:bodyPr vert="horz" lIns="0" tIns="0" rIns="0" bIns="0" rtlCol="0" anchor="ctr"/>
          <a:lstStyle>
            <a:lvl1pPr algn="r">
              <a:defRPr sz="1800" b="0">
                <a:solidFill>
                  <a:srgbClr val="164A78"/>
                </a:solidFill>
              </a:defRPr>
            </a:lvl1pPr>
          </a:lstStyle>
          <a:p>
            <a:fld id="{B6F15528-21DE-4FAA-801E-634DDDAF4B2B}" type="slidenum">
              <a:rPr lang="en-US" smtClean="0"/>
              <a:pPr/>
              <a:t>‹#›</a:t>
            </a:fld>
            <a:endParaRPr lang="en-US"/>
          </a:p>
        </p:txBody>
      </p:sp>
      <p:sp>
        <p:nvSpPr>
          <p:cNvPr id="3" name="Rectangle 2">
            <a:extLst>
              <a:ext uri="{FF2B5EF4-FFF2-40B4-BE49-F238E27FC236}">
                <a16:creationId xmlns:a16="http://schemas.microsoft.com/office/drawing/2014/main" id="{4E21791D-DEC9-4592-D13B-279851F2F43A}"/>
              </a:ext>
            </a:extLst>
          </p:cNvPr>
          <p:cNvSpPr/>
          <p:nvPr/>
        </p:nvSpPr>
        <p:spPr>
          <a:xfrm>
            <a:off x="0" y="0"/>
            <a:ext cx="10972800" cy="411480"/>
          </a:xfrm>
          <a:prstGeom prst="rect">
            <a:avLst/>
          </a:prstGeom>
          <a:gradFill>
            <a:gsLst>
              <a:gs pos="0">
                <a:srgbClr val="164A78"/>
              </a:gs>
              <a:gs pos="17000">
                <a:srgbClr val="00AB9E"/>
              </a:gs>
              <a:gs pos="42000">
                <a:srgbClr val="9EC840"/>
              </a:gs>
              <a:gs pos="100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cxnSp>
        <p:nvCxnSpPr>
          <p:cNvPr id="13" name="Straight Connector 12">
            <a:extLst>
              <a:ext uri="{FF2B5EF4-FFF2-40B4-BE49-F238E27FC236}">
                <a16:creationId xmlns:a16="http://schemas.microsoft.com/office/drawing/2014/main" id="{16580E5F-C495-74BD-3701-21B65008469B}"/>
              </a:ext>
            </a:extLst>
          </p:cNvPr>
          <p:cNvCxnSpPr/>
          <p:nvPr/>
        </p:nvCxnSpPr>
        <p:spPr>
          <a:xfrm>
            <a:off x="0" y="418815"/>
            <a:ext cx="15087600" cy="0"/>
          </a:xfrm>
          <a:prstGeom prst="line">
            <a:avLst/>
          </a:prstGeom>
          <a:ln w="12700">
            <a:gradFill flip="none" rotWithShape="1">
              <a:gsLst>
                <a:gs pos="100000">
                  <a:schemeClr val="accent1">
                    <a:lumMod val="5000"/>
                    <a:lumOff val="95000"/>
                  </a:schemeClr>
                </a:gs>
                <a:gs pos="33000">
                  <a:srgbClr val="00AB9E"/>
                </a:gs>
              </a:gsLst>
              <a:lin ang="0" scaled="0"/>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1398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126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0B1D0-E9E3-4789-0E27-7243E47BE876}"/>
              </a:ext>
            </a:extLst>
          </p:cNvPr>
          <p:cNvSpPr>
            <a:spLocks noGrp="1"/>
          </p:cNvSpPr>
          <p:nvPr>
            <p:ph type="title"/>
          </p:nvPr>
        </p:nvSpPr>
        <p:spPr>
          <a:xfrm>
            <a:off x="609600" y="1647568"/>
            <a:ext cx="17068800" cy="1647568"/>
          </a:xfrm>
          <a:prstGeom prst="rect">
            <a:avLst/>
          </a:prstGeom>
        </p:spPr>
        <p:txBody>
          <a:bodyPr vert="horz" lIns="0" tIns="0" rIns="0" bIns="0" anchor="t" anchorCtr="0"/>
          <a:lstStyle>
            <a:lvl1pPr>
              <a:lnSpc>
                <a:spcPct val="114000"/>
              </a:lnSpc>
              <a:defRPr lang="en-US" sz="4800" b="0" i="0" kern="0" baseline="0" dirty="0">
                <a:solidFill>
                  <a:schemeClr val="tx2"/>
                </a:solidFill>
                <a:latin typeface="Montserrat Light" pitchFamily="2" charset="77"/>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8">
            <a:extLst>
              <a:ext uri="{FF2B5EF4-FFF2-40B4-BE49-F238E27FC236}">
                <a16:creationId xmlns:a16="http://schemas.microsoft.com/office/drawing/2014/main" id="{D1DB59E5-AE20-493E-4EFC-987D4D598C70}"/>
              </a:ext>
            </a:extLst>
          </p:cNvPr>
          <p:cNvSpPr>
            <a:spLocks noGrp="1"/>
          </p:cNvSpPr>
          <p:nvPr>
            <p:ph type="body" sz="quarter" idx="12" hasCustomPrompt="1"/>
          </p:nvPr>
        </p:nvSpPr>
        <p:spPr>
          <a:xfrm>
            <a:off x="609602" y="3855309"/>
            <a:ext cx="9588844" cy="4945790"/>
          </a:xfrm>
          <a:prstGeom prst="rect">
            <a:avLst/>
          </a:prstGeom>
        </p:spPr>
        <p:txBody>
          <a:bodyPr lIns="0" tIns="0" rIns="0" bIns="0"/>
          <a:lstStyle>
            <a:lvl1pPr marL="365760" indent="-365760">
              <a:lnSpc>
                <a:spcPct val="120000"/>
              </a:lnSpc>
              <a:buClr>
                <a:schemeClr val="tx2"/>
              </a:buClr>
              <a:buFont typeface="Arial" panose="020B0604020202020204" pitchFamily="34" charset="0"/>
              <a:buChar char="•"/>
              <a:defRPr sz="3600">
                <a:latin typeface="Montserrat" pitchFamily="2" charset="77"/>
              </a:defRPr>
            </a:lvl1pPr>
            <a:lvl2pPr marL="731520" indent="-329184">
              <a:lnSpc>
                <a:spcPct val="120000"/>
              </a:lnSpc>
              <a:spcBef>
                <a:spcPts val="200"/>
              </a:spcBef>
              <a:buClr>
                <a:schemeClr val="tx2"/>
              </a:buClr>
              <a:buFont typeface="Wingdings" pitchFamily="2" charset="2"/>
              <a:buChar char="§"/>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Char char="•"/>
              <a:defRPr sz="2400" b="0" i="0">
                <a:latin typeface="Montserrat" pitchFamily="2" charset="77"/>
              </a:defRPr>
            </a:lvl3pPr>
            <a:lvl4pPr marL="1371600" indent="-256032">
              <a:lnSpc>
                <a:spcPct val="120000"/>
              </a:lnSpc>
              <a:spcBef>
                <a:spcPts val="600"/>
              </a:spcBef>
              <a:buClr>
                <a:schemeClr val="tx2"/>
              </a:buClr>
              <a:buFont typeface="Wingdings" pitchFamily="2" charset="2"/>
              <a:buChar char="§"/>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Char char="•"/>
              <a:defRPr sz="2400">
                <a:latin typeface="Montserrat" pitchFamily="2" charset="77"/>
              </a:defRPr>
            </a:lvl5pPr>
          </a:lstStyle>
          <a:p>
            <a:pPr lvl="0"/>
            <a:r>
              <a:rPr lang="en-US" dirty="0"/>
              <a:t>Level 1</a:t>
            </a:r>
          </a:p>
          <a:p>
            <a:pPr lvl="1"/>
            <a:r>
              <a:rPr lang="en-US" dirty="0"/>
              <a:t>Level 2</a:t>
            </a:r>
          </a:p>
          <a:p>
            <a:pPr lvl="2"/>
            <a:r>
              <a:rPr lang="en-US" dirty="0"/>
              <a:t>Level 3</a:t>
            </a:r>
          </a:p>
          <a:p>
            <a:pPr lvl="3"/>
            <a:r>
              <a:rPr lang="en-US" dirty="0"/>
              <a:t>Level 4</a:t>
            </a:r>
          </a:p>
          <a:p>
            <a:pPr lvl="4"/>
            <a:r>
              <a:rPr lang="en-US" dirty="0"/>
              <a:t>Level 5</a:t>
            </a:r>
          </a:p>
        </p:txBody>
      </p:sp>
    </p:spTree>
    <p:extLst>
      <p:ext uri="{BB962C8B-B14F-4D97-AF65-F5344CB8AC3E}">
        <p14:creationId xmlns:p14="http://schemas.microsoft.com/office/powerpoint/2010/main" val="816969822"/>
      </p:ext>
    </p:extLst>
  </p:cSld>
  <p:clrMapOvr>
    <a:masterClrMapping/>
  </p:clrMapOvr>
  <p:extLst>
    <p:ext uri="{DCECCB84-F9BA-43D5-87BE-67443E8EF086}">
      <p15:sldGuideLst xmlns:p15="http://schemas.microsoft.com/office/powerpoint/2012/main">
        <p15:guide id="1" orient="horz" pos="252">
          <p15:clr>
            <a:srgbClr val="FBAE40"/>
          </p15:clr>
        </p15:guide>
        <p15:guide id="2" pos="288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28_Title Only">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53F73C5-6297-6C60-AAC7-5FDF1AFC7B4C}"/>
              </a:ext>
            </a:extLst>
          </p:cNvPr>
          <p:cNvPicPr>
            <a:picLocks noChangeAspect="1"/>
          </p:cNvPicPr>
          <p:nvPr/>
        </p:nvPicPr>
        <p:blipFill>
          <a:blip r:embed="rId2" cstate="print">
            <a:extLst>
              <a:ext uri="{28A0092B-C50C-407E-A947-70E740481C1C}">
                <a14:useLocalDpi xmlns:a14="http://schemas.microsoft.com/office/drawing/2010/main" val="0"/>
              </a:ext>
            </a:extLst>
          </a:blip>
          <a:srcRect l="22245" r="22245"/>
          <a:stretch/>
        </p:blipFill>
        <p:spPr>
          <a:xfrm>
            <a:off x="10816493" y="1312984"/>
            <a:ext cx="7471506" cy="8956508"/>
          </a:xfrm>
          <a:prstGeom prst="rect">
            <a:avLst/>
          </a:prstGeom>
        </p:spPr>
      </p:pic>
      <p:sp>
        <p:nvSpPr>
          <p:cNvPr id="16" name="object 2">
            <a:extLst>
              <a:ext uri="{FF2B5EF4-FFF2-40B4-BE49-F238E27FC236}">
                <a16:creationId xmlns:a16="http://schemas.microsoft.com/office/drawing/2014/main" id="{E2BF4F45-2D4F-5DEC-7A04-7CB7E62D6091}"/>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bg1"/>
                </a:solidFill>
                <a:latin typeface="Montserrat" pitchFamily="2" charset="77"/>
                <a:ea typeface="+mn-ea"/>
                <a:cs typeface="Calibri" panose="020F0502020204030204" pitchFamily="34" charset="0"/>
              </a:rPr>
              <a:t>© 2026 New Hampshire Housing</a:t>
            </a:r>
            <a:endParaRPr sz="1400" b="0" i="0" kern="1200" spc="0" baseline="0" dirty="0">
              <a:solidFill>
                <a:schemeClr val="bg1"/>
              </a:solidFill>
              <a:latin typeface="Montserrat" pitchFamily="2" charset="77"/>
              <a:ea typeface="+mn-ea"/>
              <a:cs typeface="Calibri" panose="020F0502020204030204" pitchFamily="34" charset="0"/>
            </a:endParaRPr>
          </a:p>
        </p:txBody>
      </p:sp>
      <p:sp>
        <p:nvSpPr>
          <p:cNvPr id="17" name="object 2">
            <a:extLst>
              <a:ext uri="{FF2B5EF4-FFF2-40B4-BE49-F238E27FC236}">
                <a16:creationId xmlns:a16="http://schemas.microsoft.com/office/drawing/2014/main" id="{7B39B57E-EBE4-6ECC-143F-2A46849D81A9}"/>
              </a:ext>
            </a:extLst>
          </p:cNvPr>
          <p:cNvSpPr txBox="1"/>
          <p:nvPr/>
        </p:nvSpPr>
        <p:spPr>
          <a:xfrm>
            <a:off x="17041982" y="9638496"/>
            <a:ext cx="636692"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fld id="{43E3A36C-3F67-9549-845D-7CE804C97367}" type="slidenum">
              <a:rPr lang="en-US" sz="1400" b="1" i="0" kern="1200" spc="0" baseline="0" smtClean="0">
                <a:solidFill>
                  <a:schemeClr val="bg1"/>
                </a:solidFill>
                <a:latin typeface="Montserrat" pitchFamily="2" charset="77"/>
                <a:ea typeface="+mn-ea"/>
                <a:cs typeface="Calibri" panose="020F0502020204030204" pitchFamily="34" charset="0"/>
              </a:rPr>
              <a:pPr marL="0" algn="r" defTabSz="831556" rtl="0" eaLnBrk="1" latinLnBrk="0" hangingPunct="1">
                <a:lnSpc>
                  <a:spcPct val="100000"/>
                </a:lnSpc>
                <a:spcBef>
                  <a:spcPts val="0"/>
                </a:spcBef>
                <a:tabLst>
                  <a:tab pos="1796506" algn="l"/>
                </a:tabLst>
              </a:pPr>
              <a:t>‹#›</a:t>
            </a:fld>
            <a:endParaRPr sz="1400" b="1" i="0" kern="1200" spc="0" baseline="0" dirty="0">
              <a:solidFill>
                <a:schemeClr val="bg1"/>
              </a:solidFill>
              <a:latin typeface="Montserrat" pitchFamily="2" charset="77"/>
              <a:ea typeface="+mn-ea"/>
              <a:cs typeface="Calibri" panose="020F0502020204030204" pitchFamily="34" charset="0"/>
            </a:endParaRPr>
          </a:p>
        </p:txBody>
      </p:sp>
      <p:sp>
        <p:nvSpPr>
          <p:cNvPr id="2" name="Title 1">
            <a:extLst>
              <a:ext uri="{FF2B5EF4-FFF2-40B4-BE49-F238E27FC236}">
                <a16:creationId xmlns:a16="http://schemas.microsoft.com/office/drawing/2014/main" id="{9990B1D0-E9E3-4789-0E27-7243E47BE876}"/>
              </a:ext>
            </a:extLst>
          </p:cNvPr>
          <p:cNvSpPr>
            <a:spLocks noGrp="1"/>
          </p:cNvSpPr>
          <p:nvPr>
            <p:ph type="title"/>
          </p:nvPr>
        </p:nvSpPr>
        <p:spPr>
          <a:xfrm>
            <a:off x="609602" y="2257169"/>
            <a:ext cx="9597292" cy="1548714"/>
          </a:xfrm>
          <a:prstGeom prst="rect">
            <a:avLst/>
          </a:prstGeom>
        </p:spPr>
        <p:txBody>
          <a:bodyPr vert="horz" lIns="0" tIns="0" rIns="0" bIns="0" anchor="t" anchorCtr="0"/>
          <a:lstStyle>
            <a:lvl1pPr>
              <a:lnSpc>
                <a:spcPct val="114000"/>
              </a:lnSpc>
              <a:defRPr lang="en-US" sz="4800" b="0" i="0" kern="0" baseline="0" dirty="0">
                <a:solidFill>
                  <a:schemeClr val="tx2"/>
                </a:solidFill>
                <a:latin typeface="Montserrat Light" pitchFamily="2" charset="77"/>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7" name="Text Placeholder 4">
            <a:extLst>
              <a:ext uri="{FF2B5EF4-FFF2-40B4-BE49-F238E27FC236}">
                <a16:creationId xmlns:a16="http://schemas.microsoft.com/office/drawing/2014/main" id="{13F3CDAB-155E-18BE-11EA-FEDAA07C3CF5}"/>
              </a:ext>
            </a:extLst>
          </p:cNvPr>
          <p:cNvSpPr>
            <a:spLocks noGrp="1"/>
          </p:cNvSpPr>
          <p:nvPr>
            <p:ph type="body" sz="quarter" idx="11" hasCustomPrompt="1"/>
          </p:nvPr>
        </p:nvSpPr>
        <p:spPr>
          <a:xfrm>
            <a:off x="609600" y="1548713"/>
            <a:ext cx="9588844" cy="551102"/>
          </a:xfrm>
          <a:prstGeom prst="rect">
            <a:avLst/>
          </a:prstGeom>
        </p:spPr>
        <p:txBody>
          <a:bodyPr vert="horz" lIns="0" tIns="0" rIns="0" bIns="0"/>
          <a:lstStyle>
            <a:lvl1pPr marL="0" indent="0">
              <a:lnSpc>
                <a:spcPts val="4798"/>
              </a:lnSpc>
              <a:spcBef>
                <a:spcPts val="0"/>
              </a:spcBef>
              <a:buNone/>
              <a:defRPr lang="en-US" sz="20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0" indent="0">
              <a:lnSpc>
                <a:spcPts val="4798"/>
              </a:lnSpc>
              <a:spcBef>
                <a:spcPts val="0"/>
              </a:spcBef>
              <a:buNone/>
              <a:defRPr sz="3200">
                <a:solidFill>
                  <a:schemeClr val="tx2"/>
                </a:solidFill>
              </a:defRPr>
            </a:lvl2pPr>
            <a:lvl3pPr marL="0" indent="0">
              <a:lnSpc>
                <a:spcPts val="4798"/>
              </a:lnSpc>
              <a:spcBef>
                <a:spcPts val="0"/>
              </a:spcBef>
              <a:buNone/>
              <a:defRPr sz="3200">
                <a:solidFill>
                  <a:schemeClr val="tx2"/>
                </a:solidFill>
              </a:defRPr>
            </a:lvl3pPr>
            <a:lvl4pPr marL="0" indent="0">
              <a:lnSpc>
                <a:spcPts val="4798"/>
              </a:lnSpc>
              <a:spcBef>
                <a:spcPts val="0"/>
              </a:spcBef>
              <a:buNone/>
              <a:defRPr sz="3200">
                <a:solidFill>
                  <a:schemeClr val="tx2"/>
                </a:solidFill>
              </a:defRPr>
            </a:lvl4pPr>
            <a:lvl5pPr marL="0" indent="0">
              <a:lnSpc>
                <a:spcPts val="4798"/>
              </a:lnSpc>
              <a:spcBef>
                <a:spcPts val="0"/>
              </a:spcBef>
              <a:buNone/>
              <a:defRPr sz="3200">
                <a:solidFill>
                  <a:schemeClr val="tx2"/>
                </a:solidFill>
              </a:defRPr>
            </a:lvl5pPr>
          </a:lstStyle>
          <a:p>
            <a:pPr lvl="0"/>
            <a:r>
              <a:rPr lang="en-US" dirty="0"/>
              <a:t>SUBHEADING (UPPERCASE)</a:t>
            </a:r>
          </a:p>
        </p:txBody>
      </p:sp>
      <p:sp>
        <p:nvSpPr>
          <p:cNvPr id="9" name="Text Placeholder 18">
            <a:extLst>
              <a:ext uri="{FF2B5EF4-FFF2-40B4-BE49-F238E27FC236}">
                <a16:creationId xmlns:a16="http://schemas.microsoft.com/office/drawing/2014/main" id="{223CF1BC-04D1-EC5D-96E9-497A2F088D4D}"/>
              </a:ext>
            </a:extLst>
          </p:cNvPr>
          <p:cNvSpPr>
            <a:spLocks noGrp="1"/>
          </p:cNvSpPr>
          <p:nvPr>
            <p:ph type="body" sz="quarter" idx="12" hasCustomPrompt="1"/>
          </p:nvPr>
        </p:nvSpPr>
        <p:spPr>
          <a:xfrm>
            <a:off x="609602" y="3855309"/>
            <a:ext cx="9588844" cy="4945790"/>
          </a:xfrm>
          <a:prstGeom prst="rect">
            <a:avLst/>
          </a:prstGeom>
        </p:spPr>
        <p:txBody>
          <a:bodyPr lIns="0" tIns="0" rIns="0" bIns="0"/>
          <a:lstStyle>
            <a:lvl1pPr marL="365760" indent="-365760">
              <a:lnSpc>
                <a:spcPct val="120000"/>
              </a:lnSpc>
              <a:buClr>
                <a:schemeClr val="tx2"/>
              </a:buClr>
              <a:buFont typeface="Arial" panose="020B0604020202020204" pitchFamily="34" charset="0"/>
              <a:buChar char="•"/>
              <a:defRPr sz="3600">
                <a:latin typeface="Montserrat" pitchFamily="2" charset="77"/>
              </a:defRPr>
            </a:lvl1pPr>
            <a:lvl2pPr marL="731520" indent="-329184">
              <a:lnSpc>
                <a:spcPct val="120000"/>
              </a:lnSpc>
              <a:spcBef>
                <a:spcPts val="200"/>
              </a:spcBef>
              <a:buClr>
                <a:schemeClr val="tx2"/>
              </a:buClr>
              <a:buFont typeface="Wingdings" pitchFamily="2" charset="2"/>
              <a:buChar char="§"/>
              <a:defRPr sz="3000">
                <a:latin typeface="Montserrat" pitchFamily="2" charset="77"/>
              </a:defRPr>
            </a:lvl2pPr>
            <a:lvl3pPr marL="1097280" indent="-292608">
              <a:lnSpc>
                <a:spcPct val="120000"/>
              </a:lnSpc>
              <a:spcBef>
                <a:spcPts val="600"/>
              </a:spcBef>
              <a:buClr>
                <a:schemeClr val="tx2"/>
              </a:buClr>
              <a:buFont typeface="Arial" panose="020B0604020202020204" pitchFamily="34" charset="0"/>
              <a:buChar char="•"/>
              <a:defRPr sz="2400" b="0" i="0">
                <a:latin typeface="Montserrat" pitchFamily="2" charset="77"/>
              </a:defRPr>
            </a:lvl3pPr>
            <a:lvl4pPr marL="1371600" indent="-256032">
              <a:lnSpc>
                <a:spcPct val="120000"/>
              </a:lnSpc>
              <a:spcBef>
                <a:spcPts val="600"/>
              </a:spcBef>
              <a:buClr>
                <a:schemeClr val="tx2"/>
              </a:buClr>
              <a:buFont typeface="Wingdings" pitchFamily="2" charset="2"/>
              <a:buChar char="§"/>
              <a:defRPr sz="2400">
                <a:latin typeface="Montserrat" pitchFamily="2" charset="77"/>
              </a:defRPr>
            </a:lvl4pPr>
            <a:lvl5pPr marL="1554480" indent="-219456">
              <a:lnSpc>
                <a:spcPct val="120000"/>
              </a:lnSpc>
              <a:spcBef>
                <a:spcPts val="600"/>
              </a:spcBef>
              <a:buClr>
                <a:schemeClr val="tx2"/>
              </a:buClr>
              <a:buFont typeface="Arial" panose="020B0604020202020204" pitchFamily="34" charset="0"/>
              <a:buChar char="•"/>
              <a:defRPr sz="2400">
                <a:latin typeface="Montserrat" pitchFamily="2" charset="77"/>
              </a:defRPr>
            </a:lvl5pPr>
          </a:lstStyle>
          <a:p>
            <a:pPr lvl="0"/>
            <a:r>
              <a:rPr lang="en-US" dirty="0"/>
              <a:t>Level 1</a:t>
            </a:r>
          </a:p>
          <a:p>
            <a:pPr lvl="1"/>
            <a:r>
              <a:rPr lang="en-US" dirty="0"/>
              <a:t>Level 2</a:t>
            </a:r>
          </a:p>
          <a:p>
            <a:pPr lvl="2"/>
            <a:r>
              <a:rPr lang="en-US" dirty="0"/>
              <a:t>Level 3</a:t>
            </a:r>
          </a:p>
          <a:p>
            <a:pPr lvl="3"/>
            <a:r>
              <a:rPr lang="en-US" dirty="0"/>
              <a:t>Level 4</a:t>
            </a:r>
          </a:p>
          <a:p>
            <a:pPr lvl="4"/>
            <a:r>
              <a:rPr lang="en-US" dirty="0"/>
              <a:t>Level 5</a:t>
            </a:r>
          </a:p>
        </p:txBody>
      </p:sp>
    </p:spTree>
    <p:extLst>
      <p:ext uri="{BB962C8B-B14F-4D97-AF65-F5344CB8AC3E}">
        <p14:creationId xmlns:p14="http://schemas.microsoft.com/office/powerpoint/2010/main" val="3362505291"/>
      </p:ext>
    </p:extLst>
  </p:cSld>
  <p:clrMapOvr>
    <a:masterClrMapping/>
  </p:clrMapOvr>
  <p:extLst>
    <p:ext uri="{DCECCB84-F9BA-43D5-87BE-67443E8EF086}">
      <p15:sldGuideLst xmlns:p15="http://schemas.microsoft.com/office/powerpoint/2012/main">
        <p15:guide id="1" orient="horz" pos="252">
          <p15:clr>
            <a:srgbClr val="FBAE40"/>
          </p15:clr>
        </p15:guide>
        <p15:guide id="2" pos="288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29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169A6-475E-1295-B316-48273F28918D}"/>
              </a:ext>
            </a:extLst>
          </p:cNvPr>
          <p:cNvPicPr>
            <a:picLocks noChangeAspect="1"/>
          </p:cNvPicPr>
          <p:nvPr/>
        </p:nvPicPr>
        <p:blipFill>
          <a:blip r:embed="rId2" cstate="print">
            <a:extLst>
              <a:ext uri="{28A0092B-C50C-407E-A947-70E740481C1C}">
                <a14:useLocalDpi xmlns:a14="http://schemas.microsoft.com/office/drawing/2010/main" val="0"/>
              </a:ext>
            </a:extLst>
          </a:blip>
          <a:srcRect l="16635" r="33807" b="10883"/>
          <a:stretch>
            <a:fillRect/>
          </a:stretch>
        </p:blipFill>
        <p:spPr>
          <a:xfrm>
            <a:off x="10816493" y="1329875"/>
            <a:ext cx="7471506" cy="8957126"/>
          </a:xfrm>
          <a:prstGeom prst="rect">
            <a:avLst/>
          </a:prstGeom>
        </p:spPr>
      </p:pic>
      <p:sp>
        <p:nvSpPr>
          <p:cNvPr id="16" name="object 2">
            <a:extLst>
              <a:ext uri="{FF2B5EF4-FFF2-40B4-BE49-F238E27FC236}">
                <a16:creationId xmlns:a16="http://schemas.microsoft.com/office/drawing/2014/main" id="{E2BF4F45-2D4F-5DEC-7A04-7CB7E62D6091}"/>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tx2"/>
                </a:solidFill>
                <a:latin typeface="Montserrat" pitchFamily="2" charset="77"/>
                <a:ea typeface="+mn-ea"/>
                <a:cs typeface="Calibri" panose="020F0502020204030204" pitchFamily="34" charset="0"/>
              </a:rPr>
              <a:t>© 2026 New Hampshire Housing</a:t>
            </a:r>
            <a:endParaRPr sz="1400" b="0" i="0" kern="1200" spc="0" baseline="0" dirty="0">
              <a:solidFill>
                <a:schemeClr val="tx2"/>
              </a:solidFill>
              <a:latin typeface="Montserrat" pitchFamily="2" charset="77"/>
              <a:ea typeface="+mn-ea"/>
              <a:cs typeface="Calibri" panose="020F0502020204030204" pitchFamily="34" charset="0"/>
            </a:endParaRPr>
          </a:p>
        </p:txBody>
      </p:sp>
      <p:sp>
        <p:nvSpPr>
          <p:cNvPr id="17" name="object 2">
            <a:extLst>
              <a:ext uri="{FF2B5EF4-FFF2-40B4-BE49-F238E27FC236}">
                <a16:creationId xmlns:a16="http://schemas.microsoft.com/office/drawing/2014/main" id="{7B39B57E-EBE4-6ECC-143F-2A46849D81A9}"/>
              </a:ext>
            </a:extLst>
          </p:cNvPr>
          <p:cNvSpPr txBox="1"/>
          <p:nvPr/>
        </p:nvSpPr>
        <p:spPr>
          <a:xfrm>
            <a:off x="17041982" y="9638496"/>
            <a:ext cx="636692"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fld id="{43E3A36C-3F67-9549-845D-7CE804C97367}" type="slidenum">
              <a:rPr lang="en-US" sz="1400" b="1" i="0" kern="1200" spc="0" baseline="0" smtClean="0">
                <a:solidFill>
                  <a:schemeClr val="tx2"/>
                </a:solidFill>
                <a:latin typeface="Montserrat" pitchFamily="2" charset="77"/>
                <a:ea typeface="+mn-ea"/>
                <a:cs typeface="Calibri" panose="020F0502020204030204" pitchFamily="34" charset="0"/>
              </a:rPr>
              <a:pPr marL="0" algn="r" defTabSz="831556" rtl="0" eaLnBrk="1" latinLnBrk="0" hangingPunct="1">
                <a:lnSpc>
                  <a:spcPct val="100000"/>
                </a:lnSpc>
                <a:spcBef>
                  <a:spcPts val="0"/>
                </a:spcBef>
                <a:tabLst>
                  <a:tab pos="1796506" algn="l"/>
                </a:tabLst>
              </a:pPr>
              <a:t>‹#›</a:t>
            </a:fld>
            <a:endParaRPr sz="1400" b="1" i="0" kern="1200" spc="0" baseline="0" dirty="0">
              <a:solidFill>
                <a:schemeClr val="tx2"/>
              </a:solidFill>
              <a:latin typeface="Montserrat" pitchFamily="2" charset="77"/>
              <a:ea typeface="+mn-ea"/>
              <a:cs typeface="Calibri" panose="020F0502020204030204" pitchFamily="34" charset="0"/>
            </a:endParaRPr>
          </a:p>
        </p:txBody>
      </p:sp>
      <p:sp>
        <p:nvSpPr>
          <p:cNvPr id="2" name="Title 1">
            <a:extLst>
              <a:ext uri="{FF2B5EF4-FFF2-40B4-BE49-F238E27FC236}">
                <a16:creationId xmlns:a16="http://schemas.microsoft.com/office/drawing/2014/main" id="{9990B1D0-E9E3-4789-0E27-7243E47BE876}"/>
              </a:ext>
            </a:extLst>
          </p:cNvPr>
          <p:cNvSpPr>
            <a:spLocks noGrp="1"/>
          </p:cNvSpPr>
          <p:nvPr>
            <p:ph type="title"/>
          </p:nvPr>
        </p:nvSpPr>
        <p:spPr>
          <a:xfrm>
            <a:off x="609602" y="2257169"/>
            <a:ext cx="9597292" cy="1548714"/>
          </a:xfrm>
          <a:prstGeom prst="rect">
            <a:avLst/>
          </a:prstGeom>
        </p:spPr>
        <p:txBody>
          <a:bodyPr vert="horz" lIns="0" tIns="0" rIns="0" bIns="0" anchor="t" anchorCtr="0"/>
          <a:lstStyle>
            <a:lvl1pPr>
              <a:lnSpc>
                <a:spcPct val="114000"/>
              </a:lnSpc>
              <a:defRPr lang="en-US" sz="4800" b="0" i="0" kern="0" baseline="0" dirty="0">
                <a:solidFill>
                  <a:schemeClr val="tx2"/>
                </a:solidFill>
                <a:latin typeface="Montserrat Light" pitchFamily="2" charset="77"/>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7" name="Text Placeholder 4">
            <a:extLst>
              <a:ext uri="{FF2B5EF4-FFF2-40B4-BE49-F238E27FC236}">
                <a16:creationId xmlns:a16="http://schemas.microsoft.com/office/drawing/2014/main" id="{13F3CDAB-155E-18BE-11EA-FEDAA07C3CF5}"/>
              </a:ext>
            </a:extLst>
          </p:cNvPr>
          <p:cNvSpPr>
            <a:spLocks noGrp="1"/>
          </p:cNvSpPr>
          <p:nvPr>
            <p:ph type="body" sz="quarter" idx="11" hasCustomPrompt="1"/>
          </p:nvPr>
        </p:nvSpPr>
        <p:spPr>
          <a:xfrm>
            <a:off x="609600" y="1548713"/>
            <a:ext cx="9588844" cy="551102"/>
          </a:xfrm>
          <a:prstGeom prst="rect">
            <a:avLst/>
          </a:prstGeom>
        </p:spPr>
        <p:txBody>
          <a:bodyPr vert="horz" lIns="0" tIns="0" rIns="0" bIns="0"/>
          <a:lstStyle>
            <a:lvl1pPr marL="0" indent="0">
              <a:lnSpc>
                <a:spcPts val="4798"/>
              </a:lnSpc>
              <a:spcBef>
                <a:spcPts val="0"/>
              </a:spcBef>
              <a:buNone/>
              <a:defRPr lang="en-US" sz="2000" b="1" i="0" kern="1200" spc="160" baseline="0" dirty="0">
                <a:solidFill>
                  <a:schemeClr val="tx2"/>
                </a:solidFill>
                <a:latin typeface="Montserrat ExtraBold" pitchFamily="2" charset="77"/>
                <a:ea typeface="Verdana" panose="020B0604030504040204" pitchFamily="34" charset="0"/>
                <a:cs typeface="Verdana" panose="020B0604030504040204" pitchFamily="34" charset="0"/>
              </a:defRPr>
            </a:lvl1pPr>
            <a:lvl2pPr marL="0" indent="0">
              <a:lnSpc>
                <a:spcPts val="4798"/>
              </a:lnSpc>
              <a:spcBef>
                <a:spcPts val="0"/>
              </a:spcBef>
              <a:buNone/>
              <a:defRPr sz="3200">
                <a:solidFill>
                  <a:schemeClr val="tx2"/>
                </a:solidFill>
              </a:defRPr>
            </a:lvl2pPr>
            <a:lvl3pPr marL="0" indent="0">
              <a:lnSpc>
                <a:spcPts val="4798"/>
              </a:lnSpc>
              <a:spcBef>
                <a:spcPts val="0"/>
              </a:spcBef>
              <a:buNone/>
              <a:defRPr sz="3200">
                <a:solidFill>
                  <a:schemeClr val="tx2"/>
                </a:solidFill>
              </a:defRPr>
            </a:lvl3pPr>
            <a:lvl4pPr marL="0" indent="0">
              <a:lnSpc>
                <a:spcPts val="4798"/>
              </a:lnSpc>
              <a:spcBef>
                <a:spcPts val="0"/>
              </a:spcBef>
              <a:buNone/>
              <a:defRPr sz="3200">
                <a:solidFill>
                  <a:schemeClr val="tx2"/>
                </a:solidFill>
              </a:defRPr>
            </a:lvl4pPr>
            <a:lvl5pPr marL="0" indent="0">
              <a:lnSpc>
                <a:spcPts val="4798"/>
              </a:lnSpc>
              <a:spcBef>
                <a:spcPts val="0"/>
              </a:spcBef>
              <a:buNone/>
              <a:defRPr sz="3200">
                <a:solidFill>
                  <a:schemeClr val="tx2"/>
                </a:solidFill>
              </a:defRPr>
            </a:lvl5pPr>
          </a:lstStyle>
          <a:p>
            <a:pPr lvl="0"/>
            <a:r>
              <a:rPr lang="en-US" dirty="0"/>
              <a:t>SUBHEADING (UPPERCASE)</a:t>
            </a:r>
          </a:p>
        </p:txBody>
      </p:sp>
      <p:sp>
        <p:nvSpPr>
          <p:cNvPr id="9" name="Text Placeholder 18">
            <a:extLst>
              <a:ext uri="{FF2B5EF4-FFF2-40B4-BE49-F238E27FC236}">
                <a16:creationId xmlns:a16="http://schemas.microsoft.com/office/drawing/2014/main" id="{223CF1BC-04D1-EC5D-96E9-497A2F088D4D}"/>
              </a:ext>
            </a:extLst>
          </p:cNvPr>
          <p:cNvSpPr>
            <a:spLocks noGrp="1"/>
          </p:cNvSpPr>
          <p:nvPr>
            <p:ph type="body" sz="quarter" idx="12" hasCustomPrompt="1"/>
          </p:nvPr>
        </p:nvSpPr>
        <p:spPr>
          <a:xfrm>
            <a:off x="609602" y="3855309"/>
            <a:ext cx="9588844" cy="4945790"/>
          </a:xfrm>
          <a:prstGeom prst="rect">
            <a:avLst/>
          </a:prstGeom>
        </p:spPr>
        <p:txBody>
          <a:bodyPr lIns="0" tIns="0" rIns="0" bIns="0"/>
          <a:lstStyle>
            <a:lvl1pPr marL="365760" indent="-365760">
              <a:lnSpc>
                <a:spcPct val="120000"/>
              </a:lnSpc>
              <a:buFont typeface="Arial" panose="020B0604020202020204" pitchFamily="34" charset="0"/>
              <a:buNone/>
              <a:defRPr sz="3600">
                <a:latin typeface="Montserrat" pitchFamily="2" charset="77"/>
              </a:defRPr>
            </a:lvl1pPr>
            <a:lvl2pPr marL="0" indent="0">
              <a:lnSpc>
                <a:spcPct val="120000"/>
              </a:lnSpc>
              <a:spcBef>
                <a:spcPts val="200"/>
              </a:spcBef>
              <a:buFont typeface="Wingdings" pitchFamily="2" charset="2"/>
              <a:buNone/>
              <a:defRPr sz="3000">
                <a:latin typeface="Montserrat" pitchFamily="2" charset="77"/>
              </a:defRPr>
            </a:lvl2pPr>
            <a:lvl3pPr marL="0" indent="0">
              <a:lnSpc>
                <a:spcPct val="120000"/>
              </a:lnSpc>
              <a:spcBef>
                <a:spcPts val="600"/>
              </a:spcBef>
              <a:buFont typeface="Arial" panose="020B0604020202020204" pitchFamily="34" charset="0"/>
              <a:buNone/>
              <a:defRPr sz="2400" b="0" i="0">
                <a:latin typeface="Montserrat" pitchFamily="2" charset="77"/>
              </a:defRPr>
            </a:lvl3pPr>
            <a:lvl4pPr marL="0" indent="0">
              <a:lnSpc>
                <a:spcPct val="120000"/>
              </a:lnSpc>
              <a:spcBef>
                <a:spcPts val="600"/>
              </a:spcBef>
              <a:buFont typeface="Wingdings" pitchFamily="2" charset="2"/>
              <a:buNone/>
              <a:defRPr sz="2400">
                <a:latin typeface="Montserrat" pitchFamily="2" charset="77"/>
              </a:defRPr>
            </a:lvl4pPr>
            <a:lvl5pPr marL="0" indent="0">
              <a:lnSpc>
                <a:spcPct val="120000"/>
              </a:lnSpc>
              <a:spcBef>
                <a:spcPts val="600"/>
              </a:spcBef>
              <a:buFont typeface="Arial" panose="020B0604020202020204" pitchFamily="34" charset="0"/>
              <a:buNone/>
              <a:defRPr sz="2400">
                <a:latin typeface="Montserrat" pitchFamily="2" charset="77"/>
              </a:defRPr>
            </a:lvl5pPr>
          </a:lstStyle>
          <a:p>
            <a:pPr lvl="0"/>
            <a:r>
              <a:rPr lang="en-US" dirty="0"/>
              <a:t>Level 1</a:t>
            </a:r>
          </a:p>
          <a:p>
            <a:pPr lvl="1"/>
            <a:r>
              <a:rPr lang="en-US" dirty="0"/>
              <a:t>Level 2</a:t>
            </a:r>
          </a:p>
          <a:p>
            <a:pPr lvl="2"/>
            <a:r>
              <a:rPr lang="en-US" dirty="0"/>
              <a:t>Level 3</a:t>
            </a:r>
          </a:p>
          <a:p>
            <a:pPr lvl="3"/>
            <a:r>
              <a:rPr lang="en-US" dirty="0"/>
              <a:t>Level 4</a:t>
            </a:r>
          </a:p>
          <a:p>
            <a:pPr lvl="4"/>
            <a:r>
              <a:rPr lang="en-US" dirty="0"/>
              <a:t>Level 5</a:t>
            </a:r>
          </a:p>
        </p:txBody>
      </p:sp>
    </p:spTree>
    <p:extLst>
      <p:ext uri="{BB962C8B-B14F-4D97-AF65-F5344CB8AC3E}">
        <p14:creationId xmlns:p14="http://schemas.microsoft.com/office/powerpoint/2010/main" val="947100157"/>
      </p:ext>
    </p:extLst>
  </p:cSld>
  <p:clrMapOvr>
    <a:masterClrMapping/>
  </p:clrMapOvr>
  <p:extLst>
    <p:ext uri="{DCECCB84-F9BA-43D5-87BE-67443E8EF086}">
      <p15:sldGuideLst xmlns:p15="http://schemas.microsoft.com/office/powerpoint/2012/main">
        <p15:guide id="1" orient="horz" pos="252">
          <p15:clr>
            <a:srgbClr val="FBAE40"/>
          </p15:clr>
        </p15:guide>
        <p15:guide id="2" pos="288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37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5DA3104-9D21-8164-3C9C-48C94710317D}"/>
              </a:ext>
            </a:extLst>
          </p:cNvPr>
          <p:cNvSpPr/>
          <p:nvPr/>
        </p:nvSpPr>
        <p:spPr>
          <a:xfrm>
            <a:off x="0" y="1334531"/>
            <a:ext cx="18288000" cy="8952470"/>
          </a:xfrm>
          <a:prstGeom prst="rect">
            <a:avLst/>
          </a:prstGeom>
          <a:gradFill>
            <a:gsLst>
              <a:gs pos="0">
                <a:schemeClr val="tx2"/>
              </a:gs>
              <a:gs pos="100000">
                <a:schemeClr val="accent1"/>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1" name="object 2">
            <a:extLst>
              <a:ext uri="{FF2B5EF4-FFF2-40B4-BE49-F238E27FC236}">
                <a16:creationId xmlns:a16="http://schemas.microsoft.com/office/drawing/2014/main" id="{4A25079F-00D3-1F51-FF68-FA5A29BA25F8}"/>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bg1"/>
                </a:solidFill>
                <a:latin typeface="Montserrat" pitchFamily="2" charset="77"/>
                <a:ea typeface="+mn-ea"/>
                <a:cs typeface="Calibri" panose="020F0502020204030204" pitchFamily="34" charset="0"/>
              </a:rPr>
              <a:t>© 2026 New Hampshire Housing</a:t>
            </a:r>
            <a:endParaRPr sz="1400" b="0" i="0" kern="1200" spc="0" baseline="0" dirty="0">
              <a:solidFill>
                <a:schemeClr val="bg1"/>
              </a:solidFill>
              <a:latin typeface="Montserrat" pitchFamily="2" charset="77"/>
              <a:ea typeface="+mn-ea"/>
              <a:cs typeface="Calibri" panose="020F0502020204030204" pitchFamily="34" charset="0"/>
            </a:endParaRPr>
          </a:p>
        </p:txBody>
      </p:sp>
      <p:sp>
        <p:nvSpPr>
          <p:cNvPr id="12" name="object 2">
            <a:extLst>
              <a:ext uri="{FF2B5EF4-FFF2-40B4-BE49-F238E27FC236}">
                <a16:creationId xmlns:a16="http://schemas.microsoft.com/office/drawing/2014/main" id="{4B8327BB-0B05-70AB-65E4-2E270ABA5988}"/>
              </a:ext>
            </a:extLst>
          </p:cNvPr>
          <p:cNvSpPr txBox="1"/>
          <p:nvPr/>
        </p:nvSpPr>
        <p:spPr>
          <a:xfrm>
            <a:off x="17041982" y="9638496"/>
            <a:ext cx="636692"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fld id="{43E3A36C-3F67-9549-845D-7CE804C97367}" type="slidenum">
              <a:rPr lang="en-US" sz="1400" b="1" i="0" kern="1200" spc="0" baseline="0" smtClean="0">
                <a:solidFill>
                  <a:schemeClr val="bg1"/>
                </a:solidFill>
                <a:latin typeface="Montserrat" pitchFamily="2" charset="77"/>
                <a:ea typeface="+mn-ea"/>
                <a:cs typeface="Calibri" panose="020F0502020204030204" pitchFamily="34" charset="0"/>
              </a:rPr>
              <a:pPr marL="0" algn="r" defTabSz="831556" rtl="0" eaLnBrk="1" latinLnBrk="0" hangingPunct="1">
                <a:lnSpc>
                  <a:spcPct val="100000"/>
                </a:lnSpc>
                <a:spcBef>
                  <a:spcPts val="0"/>
                </a:spcBef>
                <a:tabLst>
                  <a:tab pos="1796506" algn="l"/>
                </a:tabLst>
              </a:pPr>
              <a:t>‹#›</a:t>
            </a:fld>
            <a:endParaRPr sz="1400" b="1" i="0" kern="1200" spc="0" baseline="0" dirty="0">
              <a:solidFill>
                <a:schemeClr val="bg1"/>
              </a:solidFill>
              <a:latin typeface="Montserrat" pitchFamily="2" charset="77"/>
              <a:ea typeface="+mn-ea"/>
              <a:cs typeface="Calibri" panose="020F0502020204030204" pitchFamily="34" charset="0"/>
            </a:endParaRPr>
          </a:p>
        </p:txBody>
      </p:sp>
      <p:sp>
        <p:nvSpPr>
          <p:cNvPr id="15" name="Text Placeholder 4">
            <a:extLst>
              <a:ext uri="{FF2B5EF4-FFF2-40B4-BE49-F238E27FC236}">
                <a16:creationId xmlns:a16="http://schemas.microsoft.com/office/drawing/2014/main" id="{4FB66D10-F5FE-AC58-1B65-3B47C9EDA678}"/>
              </a:ext>
            </a:extLst>
          </p:cNvPr>
          <p:cNvSpPr>
            <a:spLocks noGrp="1"/>
          </p:cNvSpPr>
          <p:nvPr>
            <p:ph type="body" sz="quarter" idx="11" hasCustomPrompt="1"/>
          </p:nvPr>
        </p:nvSpPr>
        <p:spPr>
          <a:xfrm>
            <a:off x="9457039" y="6358388"/>
            <a:ext cx="8221362" cy="618232"/>
          </a:xfrm>
          <a:prstGeom prst="rect">
            <a:avLst/>
          </a:prstGeom>
        </p:spPr>
        <p:txBody>
          <a:bodyPr vert="horz" lIns="0" tIns="0" rIns="0" bIns="0"/>
          <a:lstStyle>
            <a:lvl1pPr marL="0" indent="0">
              <a:lnSpc>
                <a:spcPts val="4798"/>
              </a:lnSpc>
              <a:spcBef>
                <a:spcPts val="0"/>
              </a:spcBef>
              <a:buNone/>
              <a:defRPr lang="en-US" sz="2400" b="0" i="0" kern="1200" spc="200" baseline="0" dirty="0" smtClean="0">
                <a:solidFill>
                  <a:schemeClr val="bg1"/>
                </a:solidFill>
                <a:latin typeface="Montserrat" pitchFamily="2" charset="77"/>
                <a:ea typeface="Verdana" panose="020B0604030504040204" pitchFamily="34" charset="0"/>
                <a:cs typeface="Verdana" panose="020B0604030504040204" pitchFamily="34" charset="0"/>
              </a:defRPr>
            </a:lvl1pPr>
            <a:lvl2pPr marL="0" indent="0">
              <a:lnSpc>
                <a:spcPts val="4798"/>
              </a:lnSpc>
              <a:spcBef>
                <a:spcPts val="0"/>
              </a:spcBef>
              <a:buNone/>
              <a:defRPr sz="3200">
                <a:solidFill>
                  <a:schemeClr val="tx2"/>
                </a:solidFill>
              </a:defRPr>
            </a:lvl2pPr>
            <a:lvl3pPr marL="0" indent="0">
              <a:lnSpc>
                <a:spcPts val="4798"/>
              </a:lnSpc>
              <a:spcBef>
                <a:spcPts val="0"/>
              </a:spcBef>
              <a:buNone/>
              <a:defRPr sz="3200">
                <a:solidFill>
                  <a:schemeClr val="tx2"/>
                </a:solidFill>
              </a:defRPr>
            </a:lvl3pPr>
            <a:lvl4pPr marL="0" indent="0">
              <a:lnSpc>
                <a:spcPts val="4798"/>
              </a:lnSpc>
              <a:spcBef>
                <a:spcPts val="0"/>
              </a:spcBef>
              <a:buNone/>
              <a:defRPr sz="3200">
                <a:solidFill>
                  <a:schemeClr val="tx2"/>
                </a:solidFill>
              </a:defRPr>
            </a:lvl4pPr>
            <a:lvl5pPr marL="0" indent="0">
              <a:lnSpc>
                <a:spcPts val="4798"/>
              </a:lnSpc>
              <a:spcBef>
                <a:spcPts val="0"/>
              </a:spcBef>
              <a:buNone/>
              <a:defRPr sz="3200">
                <a:solidFill>
                  <a:schemeClr val="tx2"/>
                </a:solidFill>
              </a:defRPr>
            </a:lvl5pPr>
          </a:lstStyle>
          <a:p>
            <a:pPr lvl="0"/>
            <a:r>
              <a:rPr lang="en-US" dirty="0"/>
              <a:t>PRESENTER TITLE</a:t>
            </a:r>
          </a:p>
        </p:txBody>
      </p:sp>
      <p:sp>
        <p:nvSpPr>
          <p:cNvPr id="16" name="Title 15">
            <a:extLst>
              <a:ext uri="{FF2B5EF4-FFF2-40B4-BE49-F238E27FC236}">
                <a16:creationId xmlns:a16="http://schemas.microsoft.com/office/drawing/2014/main" id="{430EC656-017F-CA55-D06F-B10A1D2D298E}"/>
              </a:ext>
            </a:extLst>
          </p:cNvPr>
          <p:cNvSpPr>
            <a:spLocks noGrp="1"/>
          </p:cNvSpPr>
          <p:nvPr>
            <p:ph type="title" hasCustomPrompt="1"/>
          </p:nvPr>
        </p:nvSpPr>
        <p:spPr>
          <a:xfrm>
            <a:off x="9457039" y="2610321"/>
            <a:ext cx="8221362" cy="3741682"/>
          </a:xfrm>
          <a:prstGeom prst="rect">
            <a:avLst/>
          </a:prstGeom>
        </p:spPr>
        <p:txBody>
          <a:bodyPr lIns="0" tIns="0" rIns="0" bIns="0" anchor="b" anchorCtr="0"/>
          <a:lstStyle>
            <a:lvl1pPr>
              <a:defRPr lang="en-US" sz="8000" b="1" i="0" kern="0" baseline="0" dirty="0" smtClean="0">
                <a:solidFill>
                  <a:schemeClr val="bg1"/>
                </a:solidFill>
                <a:latin typeface="Montserrat ExtraBold" pitchFamily="2" charset="77"/>
                <a:ea typeface="Verdana" panose="020B0604030504040204" pitchFamily="34" charset="0"/>
                <a:cs typeface="Verdana" panose="020B0604030504040204" pitchFamily="34" charset="0"/>
              </a:defRPr>
            </a:lvl1pPr>
          </a:lstStyle>
          <a:p>
            <a:r>
              <a:rPr lang="en-US" dirty="0"/>
              <a:t>PRESENTER</a:t>
            </a:r>
            <a:br>
              <a:rPr lang="en-US" dirty="0"/>
            </a:br>
            <a:r>
              <a:rPr lang="en-US" dirty="0"/>
              <a:t>NAME</a:t>
            </a:r>
          </a:p>
        </p:txBody>
      </p:sp>
      <p:pic>
        <p:nvPicPr>
          <p:cNvPr id="2" name="Picture 1">
            <a:extLst>
              <a:ext uri="{FF2B5EF4-FFF2-40B4-BE49-F238E27FC236}">
                <a16:creationId xmlns:a16="http://schemas.microsoft.com/office/drawing/2014/main" id="{4D43F819-7E55-93F3-5B83-FFA3AD7E75C6}"/>
              </a:ext>
            </a:extLst>
          </p:cNvPr>
          <p:cNvPicPr>
            <a:picLocks noChangeAspect="1"/>
          </p:cNvPicPr>
          <p:nvPr/>
        </p:nvPicPr>
        <p:blipFill>
          <a:blip r:embed="rId2" cstate="print">
            <a:alphaModFix amt="25000"/>
            <a:extLst>
              <a:ext uri="{28A0092B-C50C-407E-A947-70E740481C1C}">
                <a14:useLocalDpi xmlns:a14="http://schemas.microsoft.com/office/drawing/2010/main" val="0"/>
              </a:ext>
            </a:extLst>
          </a:blip>
          <a:srcRect b="10652"/>
          <a:stretch>
            <a:fillRect/>
          </a:stretch>
        </p:blipFill>
        <p:spPr>
          <a:xfrm>
            <a:off x="2377991" y="1383955"/>
            <a:ext cx="5189834" cy="8903046"/>
          </a:xfrm>
          <a:prstGeom prst="rect">
            <a:avLst/>
          </a:prstGeom>
        </p:spPr>
      </p:pic>
      <p:sp>
        <p:nvSpPr>
          <p:cNvPr id="3" name="Text Placeholder 6">
            <a:extLst>
              <a:ext uri="{FF2B5EF4-FFF2-40B4-BE49-F238E27FC236}">
                <a16:creationId xmlns:a16="http://schemas.microsoft.com/office/drawing/2014/main" id="{6B341AB0-883E-7943-744B-658FDCCF7050}"/>
              </a:ext>
            </a:extLst>
          </p:cNvPr>
          <p:cNvSpPr>
            <a:spLocks noGrp="1"/>
          </p:cNvSpPr>
          <p:nvPr>
            <p:ph type="body" sz="quarter" idx="12" hasCustomPrompt="1"/>
          </p:nvPr>
        </p:nvSpPr>
        <p:spPr>
          <a:xfrm>
            <a:off x="9454894" y="7362826"/>
            <a:ext cx="5310972" cy="1360760"/>
          </a:xfrm>
          <a:prstGeom prst="rect">
            <a:avLst/>
          </a:prstGeom>
        </p:spPr>
        <p:txBody>
          <a:bodyPr lIns="0" tIns="0" rIns="0" bIns="0"/>
          <a:lstStyle>
            <a:lvl1pPr>
              <a:lnSpc>
                <a:spcPct val="110000"/>
              </a:lnSpc>
              <a:defRPr sz="2400" b="0" i="0">
                <a:solidFill>
                  <a:schemeClr val="bg1"/>
                </a:solidFill>
                <a:latin typeface="Montserrat" pitchFamily="2" charset="77"/>
              </a:defRPr>
            </a:lvl1pPr>
          </a:lstStyle>
          <a:p>
            <a:pPr lvl="0"/>
            <a:r>
              <a:rPr lang="en-US" dirty="0" err="1"/>
              <a:t>Contact@info.com</a:t>
            </a:r>
            <a:endParaRPr lang="en-US" dirty="0"/>
          </a:p>
          <a:p>
            <a:pPr lvl="0"/>
            <a:r>
              <a:rPr lang="en-US" dirty="0"/>
              <a:t>888.555.7654</a:t>
            </a:r>
          </a:p>
          <a:p>
            <a:pPr lvl="0"/>
            <a:r>
              <a:rPr lang="en-US" dirty="0"/>
              <a:t>Third Line</a:t>
            </a:r>
          </a:p>
        </p:txBody>
      </p:sp>
      <p:sp>
        <p:nvSpPr>
          <p:cNvPr id="4" name="Text Placeholder 6">
            <a:extLst>
              <a:ext uri="{FF2B5EF4-FFF2-40B4-BE49-F238E27FC236}">
                <a16:creationId xmlns:a16="http://schemas.microsoft.com/office/drawing/2014/main" id="{EB4B04AE-DCFE-0AAC-CFE6-9BDF6B350D5F}"/>
              </a:ext>
            </a:extLst>
          </p:cNvPr>
          <p:cNvSpPr>
            <a:spLocks noGrp="1"/>
          </p:cNvSpPr>
          <p:nvPr>
            <p:ph type="body" sz="quarter" idx="13" hasCustomPrompt="1"/>
          </p:nvPr>
        </p:nvSpPr>
        <p:spPr>
          <a:xfrm>
            <a:off x="14969066" y="7362826"/>
            <a:ext cx="2751376" cy="1360760"/>
          </a:xfrm>
          <a:prstGeom prst="rect">
            <a:avLst/>
          </a:prstGeom>
        </p:spPr>
        <p:txBody>
          <a:bodyPr lIns="0" tIns="0" rIns="0" bIns="0"/>
          <a:lstStyle>
            <a:lvl1pPr algn="r">
              <a:lnSpc>
                <a:spcPct val="110000"/>
              </a:lnSpc>
              <a:defRPr sz="2400" b="1" i="0">
                <a:solidFill>
                  <a:schemeClr val="bg1"/>
                </a:solidFill>
                <a:latin typeface="Montserrat" pitchFamily="2" charset="77"/>
              </a:defRPr>
            </a:lvl1pPr>
          </a:lstStyle>
          <a:p>
            <a:pPr lvl="0"/>
            <a:r>
              <a:rPr lang="en-US" dirty="0" err="1"/>
              <a:t>NHHousing.org</a:t>
            </a:r>
            <a:endParaRPr lang="en-US" dirty="0"/>
          </a:p>
        </p:txBody>
      </p:sp>
      <p:pic>
        <p:nvPicPr>
          <p:cNvPr id="5" name="Picture 4">
            <a:extLst>
              <a:ext uri="{FF2B5EF4-FFF2-40B4-BE49-F238E27FC236}">
                <a16:creationId xmlns:a16="http://schemas.microsoft.com/office/drawing/2014/main" id="{87BDE80B-79FA-5D29-A163-79993BA17BF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77031" y="9273559"/>
            <a:ext cx="4015954" cy="918758"/>
          </a:xfrm>
          <a:prstGeom prst="rect">
            <a:avLst/>
          </a:prstGeom>
        </p:spPr>
      </p:pic>
    </p:spTree>
    <p:extLst>
      <p:ext uri="{BB962C8B-B14F-4D97-AF65-F5344CB8AC3E}">
        <p14:creationId xmlns:p14="http://schemas.microsoft.com/office/powerpoint/2010/main" val="880590185"/>
      </p:ext>
    </p:extLst>
  </p:cSld>
  <p:clrMapOvr>
    <a:masterClrMapping/>
  </p:clrMapOvr>
  <p:extLst>
    <p:ext uri="{DCECCB84-F9BA-43D5-87BE-67443E8EF086}">
      <p15:sldGuideLst xmlns:p15="http://schemas.microsoft.com/office/powerpoint/2012/main">
        <p15:guide id="2" pos="28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144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6963A64-C296-288D-F9AF-F653A6E57132}"/>
              </a:ext>
            </a:extLst>
          </p:cNvPr>
          <p:cNvSpPr/>
          <p:nvPr/>
        </p:nvSpPr>
        <p:spPr>
          <a:xfrm>
            <a:off x="0" y="1334531"/>
            <a:ext cx="18288000" cy="8952470"/>
          </a:xfrm>
          <a:prstGeom prst="rect">
            <a:avLst/>
          </a:prstGeom>
          <a:gradFill>
            <a:gsLst>
              <a:gs pos="0">
                <a:srgbClr val="ED950F"/>
              </a:gs>
              <a:gs pos="100000">
                <a:schemeClr val="bg2"/>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3600"/>
          </a:p>
        </p:txBody>
      </p:sp>
      <p:pic>
        <p:nvPicPr>
          <p:cNvPr id="2" name="Picture 1">
            <a:extLst>
              <a:ext uri="{FF2B5EF4-FFF2-40B4-BE49-F238E27FC236}">
                <a16:creationId xmlns:a16="http://schemas.microsoft.com/office/drawing/2014/main" id="{AC3E694B-4AAC-D41F-585A-26D7B471D544}"/>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rcRect b="10652"/>
          <a:stretch>
            <a:fillRect/>
          </a:stretch>
        </p:blipFill>
        <p:spPr>
          <a:xfrm>
            <a:off x="2377991" y="1383955"/>
            <a:ext cx="5189834" cy="8903046"/>
          </a:xfrm>
          <a:prstGeom prst="rect">
            <a:avLst/>
          </a:prstGeom>
        </p:spPr>
      </p:pic>
      <p:sp>
        <p:nvSpPr>
          <p:cNvPr id="11" name="object 2">
            <a:extLst>
              <a:ext uri="{FF2B5EF4-FFF2-40B4-BE49-F238E27FC236}">
                <a16:creationId xmlns:a16="http://schemas.microsoft.com/office/drawing/2014/main" id="{4A25079F-00D3-1F51-FF68-FA5A29BA25F8}"/>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tx1"/>
                </a:solidFill>
                <a:latin typeface="Montserrat" pitchFamily="2" charset="77"/>
                <a:ea typeface="+mn-ea"/>
                <a:cs typeface="Calibri" panose="020F0502020204030204" pitchFamily="34" charset="0"/>
              </a:rPr>
              <a:t>© 2026 New Hampshire Housing</a:t>
            </a:r>
            <a:endParaRPr sz="1400" b="0" i="0" kern="1200" spc="0" baseline="0" dirty="0">
              <a:solidFill>
                <a:schemeClr val="tx1"/>
              </a:solidFill>
              <a:latin typeface="Montserrat" pitchFamily="2" charset="77"/>
              <a:ea typeface="+mn-ea"/>
              <a:cs typeface="Calibri" panose="020F0502020204030204" pitchFamily="34" charset="0"/>
            </a:endParaRPr>
          </a:p>
        </p:txBody>
      </p:sp>
      <p:sp>
        <p:nvSpPr>
          <p:cNvPr id="12" name="object 2">
            <a:extLst>
              <a:ext uri="{FF2B5EF4-FFF2-40B4-BE49-F238E27FC236}">
                <a16:creationId xmlns:a16="http://schemas.microsoft.com/office/drawing/2014/main" id="{4B8327BB-0B05-70AB-65E4-2E270ABA5988}"/>
              </a:ext>
            </a:extLst>
          </p:cNvPr>
          <p:cNvSpPr txBox="1"/>
          <p:nvPr/>
        </p:nvSpPr>
        <p:spPr>
          <a:xfrm>
            <a:off x="17041982" y="9638496"/>
            <a:ext cx="636692"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fld id="{43E3A36C-3F67-9549-845D-7CE804C97367}" type="slidenum">
              <a:rPr lang="en-US" sz="1400" b="1" i="0" kern="1200" spc="0" baseline="0" smtClean="0">
                <a:solidFill>
                  <a:schemeClr val="tx2"/>
                </a:solidFill>
                <a:latin typeface="Montserrat" pitchFamily="2" charset="77"/>
                <a:ea typeface="+mn-ea"/>
                <a:cs typeface="Calibri" panose="020F0502020204030204" pitchFamily="34" charset="0"/>
              </a:rPr>
              <a:pPr marL="0" algn="r" defTabSz="831556" rtl="0" eaLnBrk="1" latinLnBrk="0" hangingPunct="1">
                <a:lnSpc>
                  <a:spcPct val="100000"/>
                </a:lnSpc>
                <a:spcBef>
                  <a:spcPts val="0"/>
                </a:spcBef>
                <a:tabLst>
                  <a:tab pos="1796506" algn="l"/>
                </a:tabLst>
              </a:pPr>
              <a:t>‹#›</a:t>
            </a:fld>
            <a:endParaRPr sz="1400" b="1" i="0" kern="1200" spc="0" baseline="0" dirty="0">
              <a:solidFill>
                <a:schemeClr val="tx2"/>
              </a:solidFill>
              <a:latin typeface="Montserrat" pitchFamily="2" charset="77"/>
              <a:ea typeface="+mn-ea"/>
              <a:cs typeface="Calibri" panose="020F0502020204030204" pitchFamily="34" charset="0"/>
            </a:endParaRPr>
          </a:p>
        </p:txBody>
      </p:sp>
      <p:sp>
        <p:nvSpPr>
          <p:cNvPr id="8" name="Text Placeholder 4">
            <a:extLst>
              <a:ext uri="{FF2B5EF4-FFF2-40B4-BE49-F238E27FC236}">
                <a16:creationId xmlns:a16="http://schemas.microsoft.com/office/drawing/2014/main" id="{9514CA01-ACD8-948B-962B-57ED1224A79C}"/>
              </a:ext>
            </a:extLst>
          </p:cNvPr>
          <p:cNvSpPr>
            <a:spLocks noGrp="1"/>
          </p:cNvSpPr>
          <p:nvPr>
            <p:ph type="body" sz="quarter" idx="11" hasCustomPrompt="1"/>
          </p:nvPr>
        </p:nvSpPr>
        <p:spPr>
          <a:xfrm>
            <a:off x="9457039" y="6358388"/>
            <a:ext cx="8221362" cy="618232"/>
          </a:xfrm>
          <a:prstGeom prst="rect">
            <a:avLst/>
          </a:prstGeom>
        </p:spPr>
        <p:txBody>
          <a:bodyPr vert="horz" lIns="0" tIns="0" rIns="0" bIns="0"/>
          <a:lstStyle>
            <a:lvl1pPr marL="0" indent="0">
              <a:lnSpc>
                <a:spcPts val="4798"/>
              </a:lnSpc>
              <a:spcBef>
                <a:spcPts val="0"/>
              </a:spcBef>
              <a:buNone/>
              <a:defRPr lang="en-US" sz="2400" b="0" i="0" kern="1200" spc="200" baseline="0" dirty="0" smtClean="0">
                <a:solidFill>
                  <a:schemeClr val="tx2"/>
                </a:solidFill>
                <a:latin typeface="Montserrat" pitchFamily="2" charset="77"/>
                <a:ea typeface="Verdana" panose="020B0604030504040204" pitchFamily="34" charset="0"/>
                <a:cs typeface="Verdana" panose="020B0604030504040204" pitchFamily="34" charset="0"/>
              </a:defRPr>
            </a:lvl1pPr>
            <a:lvl2pPr marL="0" indent="0">
              <a:lnSpc>
                <a:spcPts val="4798"/>
              </a:lnSpc>
              <a:spcBef>
                <a:spcPts val="0"/>
              </a:spcBef>
              <a:buNone/>
              <a:defRPr sz="3200">
                <a:solidFill>
                  <a:schemeClr val="tx2"/>
                </a:solidFill>
              </a:defRPr>
            </a:lvl2pPr>
            <a:lvl3pPr marL="0" indent="0">
              <a:lnSpc>
                <a:spcPts val="4798"/>
              </a:lnSpc>
              <a:spcBef>
                <a:spcPts val="0"/>
              </a:spcBef>
              <a:buNone/>
              <a:defRPr sz="3200">
                <a:solidFill>
                  <a:schemeClr val="tx2"/>
                </a:solidFill>
              </a:defRPr>
            </a:lvl3pPr>
            <a:lvl4pPr marL="0" indent="0">
              <a:lnSpc>
                <a:spcPts val="4798"/>
              </a:lnSpc>
              <a:spcBef>
                <a:spcPts val="0"/>
              </a:spcBef>
              <a:buNone/>
              <a:defRPr sz="3200">
                <a:solidFill>
                  <a:schemeClr val="tx2"/>
                </a:solidFill>
              </a:defRPr>
            </a:lvl4pPr>
            <a:lvl5pPr marL="0" indent="0">
              <a:lnSpc>
                <a:spcPts val="4798"/>
              </a:lnSpc>
              <a:spcBef>
                <a:spcPts val="0"/>
              </a:spcBef>
              <a:buNone/>
              <a:defRPr sz="3200">
                <a:solidFill>
                  <a:schemeClr val="tx2"/>
                </a:solidFill>
              </a:defRPr>
            </a:lvl5pPr>
          </a:lstStyle>
          <a:p>
            <a:pPr lvl="0"/>
            <a:r>
              <a:rPr lang="en-US" dirty="0"/>
              <a:t>PRESENTER TITLE</a:t>
            </a:r>
          </a:p>
        </p:txBody>
      </p:sp>
      <p:sp>
        <p:nvSpPr>
          <p:cNvPr id="10" name="Title 15">
            <a:extLst>
              <a:ext uri="{FF2B5EF4-FFF2-40B4-BE49-F238E27FC236}">
                <a16:creationId xmlns:a16="http://schemas.microsoft.com/office/drawing/2014/main" id="{2DFF67B3-B916-1258-9CBC-A64321BEFD00}"/>
              </a:ext>
            </a:extLst>
          </p:cNvPr>
          <p:cNvSpPr>
            <a:spLocks noGrp="1"/>
          </p:cNvSpPr>
          <p:nvPr>
            <p:ph type="title" hasCustomPrompt="1"/>
          </p:nvPr>
        </p:nvSpPr>
        <p:spPr>
          <a:xfrm>
            <a:off x="9457039" y="2610321"/>
            <a:ext cx="8221362" cy="3741682"/>
          </a:xfrm>
          <a:prstGeom prst="rect">
            <a:avLst/>
          </a:prstGeom>
        </p:spPr>
        <p:txBody>
          <a:bodyPr lIns="0" tIns="0" rIns="0" bIns="0" anchor="b" anchorCtr="0"/>
          <a:lstStyle>
            <a:lvl1pPr>
              <a:defRPr lang="en-US" sz="8000" b="1" i="0" kern="0" baseline="0" dirty="0" smtClean="0">
                <a:solidFill>
                  <a:schemeClr val="tx2"/>
                </a:solidFill>
                <a:latin typeface="Montserrat ExtraBold" pitchFamily="2" charset="77"/>
                <a:ea typeface="Verdana" panose="020B0604030504040204" pitchFamily="34" charset="0"/>
                <a:cs typeface="Verdana" panose="020B0604030504040204" pitchFamily="34" charset="0"/>
              </a:defRPr>
            </a:lvl1pPr>
          </a:lstStyle>
          <a:p>
            <a:r>
              <a:rPr lang="en-US" dirty="0"/>
              <a:t>PRESENTER</a:t>
            </a:r>
            <a:br>
              <a:rPr lang="en-US" dirty="0"/>
            </a:br>
            <a:r>
              <a:rPr lang="en-US" dirty="0"/>
              <a:t>NAME</a:t>
            </a:r>
          </a:p>
        </p:txBody>
      </p:sp>
      <p:sp>
        <p:nvSpPr>
          <p:cNvPr id="13" name="Text Placeholder 6">
            <a:extLst>
              <a:ext uri="{FF2B5EF4-FFF2-40B4-BE49-F238E27FC236}">
                <a16:creationId xmlns:a16="http://schemas.microsoft.com/office/drawing/2014/main" id="{A7FFBF71-997D-D951-77C8-309446C91988}"/>
              </a:ext>
            </a:extLst>
          </p:cNvPr>
          <p:cNvSpPr>
            <a:spLocks noGrp="1"/>
          </p:cNvSpPr>
          <p:nvPr>
            <p:ph type="body" sz="quarter" idx="12" hasCustomPrompt="1"/>
          </p:nvPr>
        </p:nvSpPr>
        <p:spPr>
          <a:xfrm>
            <a:off x="9454894" y="7362826"/>
            <a:ext cx="5310972" cy="1360760"/>
          </a:xfrm>
          <a:prstGeom prst="rect">
            <a:avLst/>
          </a:prstGeom>
        </p:spPr>
        <p:txBody>
          <a:bodyPr lIns="0" tIns="0" rIns="0" bIns="0"/>
          <a:lstStyle>
            <a:lvl1pPr>
              <a:lnSpc>
                <a:spcPct val="110000"/>
              </a:lnSpc>
              <a:defRPr sz="2400" b="0" i="0">
                <a:solidFill>
                  <a:schemeClr val="tx2"/>
                </a:solidFill>
                <a:latin typeface="Montserrat" pitchFamily="2" charset="77"/>
              </a:defRPr>
            </a:lvl1pPr>
          </a:lstStyle>
          <a:p>
            <a:pPr lvl="0"/>
            <a:r>
              <a:rPr lang="en-US" dirty="0" err="1"/>
              <a:t>Contact@info.com</a:t>
            </a:r>
            <a:endParaRPr lang="en-US" dirty="0"/>
          </a:p>
          <a:p>
            <a:pPr lvl="0"/>
            <a:r>
              <a:rPr lang="en-US" dirty="0"/>
              <a:t>888.555.7654</a:t>
            </a:r>
          </a:p>
          <a:p>
            <a:pPr lvl="0"/>
            <a:r>
              <a:rPr lang="en-US" dirty="0"/>
              <a:t>Third Line</a:t>
            </a:r>
          </a:p>
        </p:txBody>
      </p:sp>
      <p:sp>
        <p:nvSpPr>
          <p:cNvPr id="14" name="Text Placeholder 6">
            <a:extLst>
              <a:ext uri="{FF2B5EF4-FFF2-40B4-BE49-F238E27FC236}">
                <a16:creationId xmlns:a16="http://schemas.microsoft.com/office/drawing/2014/main" id="{25D61C5B-B619-0B0C-3099-860C5FFCC3EA}"/>
              </a:ext>
            </a:extLst>
          </p:cNvPr>
          <p:cNvSpPr>
            <a:spLocks noGrp="1"/>
          </p:cNvSpPr>
          <p:nvPr>
            <p:ph type="body" sz="quarter" idx="13" hasCustomPrompt="1"/>
          </p:nvPr>
        </p:nvSpPr>
        <p:spPr>
          <a:xfrm>
            <a:off x="14969066" y="7362826"/>
            <a:ext cx="2751376" cy="1360760"/>
          </a:xfrm>
          <a:prstGeom prst="rect">
            <a:avLst/>
          </a:prstGeom>
        </p:spPr>
        <p:txBody>
          <a:bodyPr lIns="0" tIns="0" rIns="0" bIns="0"/>
          <a:lstStyle>
            <a:lvl1pPr algn="r">
              <a:lnSpc>
                <a:spcPct val="110000"/>
              </a:lnSpc>
              <a:defRPr sz="2400" b="1" i="0">
                <a:solidFill>
                  <a:schemeClr val="tx2"/>
                </a:solidFill>
                <a:latin typeface="Montserrat" pitchFamily="2" charset="77"/>
              </a:defRPr>
            </a:lvl1pPr>
          </a:lstStyle>
          <a:p>
            <a:pPr lvl="0"/>
            <a:r>
              <a:rPr lang="en-US" dirty="0" err="1"/>
              <a:t>NHHousing.org</a:t>
            </a:r>
            <a:endParaRPr lang="en-US" dirty="0"/>
          </a:p>
        </p:txBody>
      </p:sp>
      <p:pic>
        <p:nvPicPr>
          <p:cNvPr id="3" name="Picture 2">
            <a:extLst>
              <a:ext uri="{FF2B5EF4-FFF2-40B4-BE49-F238E27FC236}">
                <a16:creationId xmlns:a16="http://schemas.microsoft.com/office/drawing/2014/main" id="{1B31089E-8A21-2ECE-8033-69D57CB7CA8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77031" y="9273559"/>
            <a:ext cx="4015954" cy="918758"/>
          </a:xfrm>
          <a:prstGeom prst="rect">
            <a:avLst/>
          </a:prstGeom>
        </p:spPr>
      </p:pic>
    </p:spTree>
    <p:extLst>
      <p:ext uri="{BB962C8B-B14F-4D97-AF65-F5344CB8AC3E}">
        <p14:creationId xmlns:p14="http://schemas.microsoft.com/office/powerpoint/2010/main" val="3516349253"/>
      </p:ext>
    </p:extLst>
  </p:cSld>
  <p:clrMapOvr>
    <a:masterClrMapping/>
  </p:clrMapOvr>
  <p:extLst>
    <p:ext uri="{DCECCB84-F9BA-43D5-87BE-67443E8EF086}">
      <p15:sldGuideLst xmlns:p15="http://schemas.microsoft.com/office/powerpoint/2012/main">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37442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0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F336A89-B6EC-B03D-A9EC-F23BFC6E4052}"/>
              </a:ext>
            </a:extLst>
          </p:cNvPr>
          <p:cNvSpPr/>
          <p:nvPr/>
        </p:nvSpPr>
        <p:spPr>
          <a:xfrm>
            <a:off x="0" y="430652"/>
            <a:ext cx="18288000" cy="9875519"/>
          </a:xfrm>
          <a:prstGeom prst="rect">
            <a:avLst/>
          </a:prstGeom>
          <a:gradFill>
            <a:gsLst>
              <a:gs pos="69000">
                <a:schemeClr val="bg1"/>
              </a:gs>
              <a:gs pos="100000">
                <a:srgbClr val="4D85B9">
                  <a:alpha val="50000"/>
                </a:srgb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4" name="Text Placeholder 3">
            <a:extLst>
              <a:ext uri="{FF2B5EF4-FFF2-40B4-BE49-F238E27FC236}">
                <a16:creationId xmlns:a16="http://schemas.microsoft.com/office/drawing/2014/main" id="{BCA4A712-C67A-4161-8FEE-12D360ADF86C}"/>
              </a:ext>
            </a:extLst>
          </p:cNvPr>
          <p:cNvSpPr>
            <a:spLocks noGrp="1"/>
          </p:cNvSpPr>
          <p:nvPr>
            <p:ph type="body" sz="quarter" idx="14" hasCustomPrompt="1"/>
          </p:nvPr>
        </p:nvSpPr>
        <p:spPr>
          <a:xfrm>
            <a:off x="914402" y="960120"/>
            <a:ext cx="14565315" cy="1371600"/>
          </a:xfrm>
          <a:prstGeom prst="rect">
            <a:avLst/>
          </a:prstGeom>
        </p:spPr>
        <p:txBody>
          <a:bodyPr lIns="0" tIns="0" rIns="0" bIns="0"/>
          <a:lstStyle>
            <a:lvl1pPr marL="16670" indent="-16670" algn="l">
              <a:buFontTx/>
              <a:buNone/>
              <a:tabLst/>
              <a:defRPr sz="4800" b="1">
                <a:solidFill>
                  <a:srgbClr val="164A78"/>
                </a:solidFill>
                <a:latin typeface="+mn-lt"/>
              </a:defRPr>
            </a:lvl1pPr>
          </a:lstStyle>
          <a:p>
            <a:pPr lvl="0"/>
            <a:r>
              <a:rPr lang="en-US"/>
              <a:t>PAGE TITLE HEADLINE</a:t>
            </a:r>
          </a:p>
        </p:txBody>
      </p:sp>
      <p:sp>
        <p:nvSpPr>
          <p:cNvPr id="7" name="Slide Number Placeholder 1">
            <a:extLst>
              <a:ext uri="{FF2B5EF4-FFF2-40B4-BE49-F238E27FC236}">
                <a16:creationId xmlns:a16="http://schemas.microsoft.com/office/drawing/2014/main" id="{20E31669-25CB-67AB-250B-35199B898D9A}"/>
              </a:ext>
            </a:extLst>
          </p:cNvPr>
          <p:cNvSpPr>
            <a:spLocks noGrp="1"/>
          </p:cNvSpPr>
          <p:nvPr>
            <p:ph type="sldNum" sz="quarter" idx="4"/>
          </p:nvPr>
        </p:nvSpPr>
        <p:spPr>
          <a:xfrm>
            <a:off x="13493339" y="9477899"/>
            <a:ext cx="4284293" cy="828272"/>
          </a:xfrm>
          <a:prstGeom prst="rect">
            <a:avLst/>
          </a:prstGeom>
        </p:spPr>
        <p:txBody>
          <a:bodyPr vert="horz" lIns="0" tIns="0" rIns="0" bIns="0" rtlCol="0" anchor="ctr"/>
          <a:lstStyle>
            <a:lvl1pPr algn="r">
              <a:defRPr sz="1800" b="0">
                <a:solidFill>
                  <a:srgbClr val="164A78"/>
                </a:solidFill>
              </a:defRPr>
            </a:lvl1pPr>
          </a:lstStyle>
          <a:p>
            <a:fld id="{B6F15528-21DE-4FAA-801E-634DDDAF4B2B}" type="slidenum">
              <a:rPr lang="en-US" smtClean="0"/>
              <a:pPr/>
              <a:t>‹#›</a:t>
            </a:fld>
            <a:endParaRPr lang="en-US"/>
          </a:p>
        </p:txBody>
      </p:sp>
      <p:pic>
        <p:nvPicPr>
          <p:cNvPr id="2" name="Picture 1">
            <a:extLst>
              <a:ext uri="{FF2B5EF4-FFF2-40B4-BE49-F238E27FC236}">
                <a16:creationId xmlns:a16="http://schemas.microsoft.com/office/drawing/2014/main" id="{9AF652D7-9EA9-6631-F1FA-E346F24DC8A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5990086" y="367380"/>
            <a:ext cx="1787546" cy="645393"/>
          </a:xfrm>
          <a:prstGeom prst="rect">
            <a:avLst/>
          </a:prstGeom>
        </p:spPr>
      </p:pic>
      <p:sp>
        <p:nvSpPr>
          <p:cNvPr id="3" name="Rectangle 2">
            <a:extLst>
              <a:ext uri="{FF2B5EF4-FFF2-40B4-BE49-F238E27FC236}">
                <a16:creationId xmlns:a16="http://schemas.microsoft.com/office/drawing/2014/main" id="{4E21791D-DEC9-4592-D13B-279851F2F43A}"/>
              </a:ext>
            </a:extLst>
          </p:cNvPr>
          <p:cNvSpPr/>
          <p:nvPr/>
        </p:nvSpPr>
        <p:spPr>
          <a:xfrm>
            <a:off x="0" y="0"/>
            <a:ext cx="10972800" cy="411480"/>
          </a:xfrm>
          <a:prstGeom prst="rect">
            <a:avLst/>
          </a:prstGeom>
          <a:gradFill>
            <a:gsLst>
              <a:gs pos="0">
                <a:srgbClr val="164A78"/>
              </a:gs>
              <a:gs pos="17000">
                <a:srgbClr val="00AB9E"/>
              </a:gs>
              <a:gs pos="42000">
                <a:srgbClr val="9EC840"/>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cxnSp>
        <p:nvCxnSpPr>
          <p:cNvPr id="13" name="Straight Connector 12">
            <a:extLst>
              <a:ext uri="{FF2B5EF4-FFF2-40B4-BE49-F238E27FC236}">
                <a16:creationId xmlns:a16="http://schemas.microsoft.com/office/drawing/2014/main" id="{16580E5F-C495-74BD-3701-21B65008469B}"/>
              </a:ext>
            </a:extLst>
          </p:cNvPr>
          <p:cNvCxnSpPr/>
          <p:nvPr/>
        </p:nvCxnSpPr>
        <p:spPr>
          <a:xfrm>
            <a:off x="0" y="411480"/>
            <a:ext cx="15087600" cy="0"/>
          </a:xfrm>
          <a:prstGeom prst="line">
            <a:avLst/>
          </a:prstGeom>
          <a:ln w="12700">
            <a:gradFill flip="none" rotWithShape="1">
              <a:gsLst>
                <a:gs pos="100000">
                  <a:schemeClr val="accent1">
                    <a:lumMod val="5000"/>
                    <a:lumOff val="95000"/>
                    <a:alpha val="0"/>
                  </a:schemeClr>
                </a:gs>
                <a:gs pos="33000">
                  <a:srgbClr val="00AB9E"/>
                </a:gs>
              </a:gsLst>
              <a:lin ang="0" scaled="0"/>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6288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4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F336A89-B6EC-B03D-A9EC-F23BFC6E4052}"/>
              </a:ext>
            </a:extLst>
          </p:cNvPr>
          <p:cNvSpPr/>
          <p:nvPr/>
        </p:nvSpPr>
        <p:spPr>
          <a:xfrm>
            <a:off x="0" y="430652"/>
            <a:ext cx="18288000" cy="9875519"/>
          </a:xfrm>
          <a:prstGeom prst="rect">
            <a:avLst/>
          </a:prstGeom>
          <a:gradFill>
            <a:gsLst>
              <a:gs pos="69000">
                <a:schemeClr val="bg1"/>
              </a:gs>
              <a:gs pos="100000">
                <a:srgbClr val="00AB9E">
                  <a:alpha val="49860"/>
                </a:srgb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4" name="Text Placeholder 3">
            <a:extLst>
              <a:ext uri="{FF2B5EF4-FFF2-40B4-BE49-F238E27FC236}">
                <a16:creationId xmlns:a16="http://schemas.microsoft.com/office/drawing/2014/main" id="{BCA4A712-C67A-4161-8FEE-12D360ADF86C}"/>
              </a:ext>
            </a:extLst>
          </p:cNvPr>
          <p:cNvSpPr>
            <a:spLocks noGrp="1"/>
          </p:cNvSpPr>
          <p:nvPr>
            <p:ph type="body" sz="quarter" idx="14" hasCustomPrompt="1"/>
          </p:nvPr>
        </p:nvSpPr>
        <p:spPr>
          <a:xfrm>
            <a:off x="914401" y="960120"/>
            <a:ext cx="14382437" cy="1371600"/>
          </a:xfrm>
          <a:prstGeom prst="rect">
            <a:avLst/>
          </a:prstGeom>
        </p:spPr>
        <p:txBody>
          <a:bodyPr lIns="0" tIns="0" rIns="0" bIns="0"/>
          <a:lstStyle>
            <a:lvl1pPr marL="16670" indent="-16670" algn="l">
              <a:buFontTx/>
              <a:buNone/>
              <a:tabLst/>
              <a:defRPr sz="4800" b="1">
                <a:solidFill>
                  <a:srgbClr val="164A78"/>
                </a:solidFill>
                <a:latin typeface="+mn-lt"/>
              </a:defRPr>
            </a:lvl1pPr>
          </a:lstStyle>
          <a:p>
            <a:pPr lvl="0"/>
            <a:r>
              <a:rPr lang="en-US"/>
              <a:t>PAGE TITLE HEADLINE</a:t>
            </a:r>
          </a:p>
        </p:txBody>
      </p:sp>
      <p:pic>
        <p:nvPicPr>
          <p:cNvPr id="2" name="Picture 1">
            <a:extLst>
              <a:ext uri="{FF2B5EF4-FFF2-40B4-BE49-F238E27FC236}">
                <a16:creationId xmlns:a16="http://schemas.microsoft.com/office/drawing/2014/main" id="{9AF652D7-9EA9-6631-F1FA-E346F24DC8A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5990086" y="367380"/>
            <a:ext cx="1787546" cy="645393"/>
          </a:xfrm>
          <a:prstGeom prst="rect">
            <a:avLst/>
          </a:prstGeom>
        </p:spPr>
      </p:pic>
      <p:sp>
        <p:nvSpPr>
          <p:cNvPr id="3" name="Rectangle 2">
            <a:extLst>
              <a:ext uri="{FF2B5EF4-FFF2-40B4-BE49-F238E27FC236}">
                <a16:creationId xmlns:a16="http://schemas.microsoft.com/office/drawing/2014/main" id="{4E21791D-DEC9-4592-D13B-279851F2F43A}"/>
              </a:ext>
            </a:extLst>
          </p:cNvPr>
          <p:cNvSpPr/>
          <p:nvPr/>
        </p:nvSpPr>
        <p:spPr>
          <a:xfrm>
            <a:off x="0" y="0"/>
            <a:ext cx="10972800" cy="411480"/>
          </a:xfrm>
          <a:prstGeom prst="rect">
            <a:avLst/>
          </a:prstGeom>
          <a:gradFill>
            <a:gsLst>
              <a:gs pos="0">
                <a:srgbClr val="164A78"/>
              </a:gs>
              <a:gs pos="17000">
                <a:srgbClr val="00AB9E"/>
              </a:gs>
              <a:gs pos="42000">
                <a:srgbClr val="9EC840"/>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cxnSp>
        <p:nvCxnSpPr>
          <p:cNvPr id="13" name="Straight Connector 12">
            <a:extLst>
              <a:ext uri="{FF2B5EF4-FFF2-40B4-BE49-F238E27FC236}">
                <a16:creationId xmlns:a16="http://schemas.microsoft.com/office/drawing/2014/main" id="{16580E5F-C495-74BD-3701-21B65008469B}"/>
              </a:ext>
            </a:extLst>
          </p:cNvPr>
          <p:cNvCxnSpPr/>
          <p:nvPr/>
        </p:nvCxnSpPr>
        <p:spPr>
          <a:xfrm>
            <a:off x="0" y="411480"/>
            <a:ext cx="15087600" cy="0"/>
          </a:xfrm>
          <a:prstGeom prst="line">
            <a:avLst/>
          </a:prstGeom>
          <a:ln w="12700">
            <a:gradFill flip="none" rotWithShape="1">
              <a:gsLst>
                <a:gs pos="100000">
                  <a:schemeClr val="accent1">
                    <a:lumMod val="5000"/>
                    <a:lumOff val="95000"/>
                    <a:alpha val="0"/>
                  </a:schemeClr>
                </a:gs>
                <a:gs pos="33000">
                  <a:srgbClr val="00AB9E"/>
                </a:gs>
              </a:gsLst>
              <a:lin ang="0" scaled="0"/>
              <a:tileRect/>
            </a:gradFill>
          </a:ln>
        </p:spPr>
        <p:style>
          <a:lnRef idx="1">
            <a:schemeClr val="accent1"/>
          </a:lnRef>
          <a:fillRef idx="0">
            <a:schemeClr val="accent1"/>
          </a:fillRef>
          <a:effectRef idx="0">
            <a:schemeClr val="accent1"/>
          </a:effectRef>
          <a:fontRef idx="minor">
            <a:schemeClr val="tx1"/>
          </a:fontRef>
        </p:style>
      </p:cxnSp>
      <p:sp>
        <p:nvSpPr>
          <p:cNvPr id="7" name="Slide Number Placeholder 1">
            <a:extLst>
              <a:ext uri="{FF2B5EF4-FFF2-40B4-BE49-F238E27FC236}">
                <a16:creationId xmlns:a16="http://schemas.microsoft.com/office/drawing/2014/main" id="{20E31669-25CB-67AB-250B-35199B898D9A}"/>
              </a:ext>
            </a:extLst>
          </p:cNvPr>
          <p:cNvSpPr>
            <a:spLocks noGrp="1"/>
          </p:cNvSpPr>
          <p:nvPr>
            <p:ph type="sldNum" sz="quarter" idx="4"/>
          </p:nvPr>
        </p:nvSpPr>
        <p:spPr>
          <a:xfrm>
            <a:off x="13493339" y="9477899"/>
            <a:ext cx="4284293" cy="828272"/>
          </a:xfrm>
          <a:prstGeom prst="rect">
            <a:avLst/>
          </a:prstGeom>
        </p:spPr>
        <p:txBody>
          <a:bodyPr vert="horz" lIns="0" tIns="0" rIns="0" bIns="0" rtlCol="0" anchor="ctr"/>
          <a:lstStyle>
            <a:lvl1pPr algn="r">
              <a:defRPr sz="1800" b="0">
                <a:solidFill>
                  <a:srgbClr val="164A78"/>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513457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3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F336A89-B6EC-B03D-A9EC-F23BFC6E4052}"/>
              </a:ext>
            </a:extLst>
          </p:cNvPr>
          <p:cNvSpPr/>
          <p:nvPr/>
        </p:nvSpPr>
        <p:spPr>
          <a:xfrm>
            <a:off x="0" y="430652"/>
            <a:ext cx="18288000" cy="9875519"/>
          </a:xfrm>
          <a:prstGeom prst="rect">
            <a:avLst/>
          </a:prstGeom>
          <a:gradFill>
            <a:gsLst>
              <a:gs pos="42000">
                <a:schemeClr val="bg1"/>
              </a:gs>
              <a:gs pos="0">
                <a:srgbClr val="4D85B9">
                  <a:alpha val="74937"/>
                </a:srgbClr>
              </a:gs>
            </a:gsLst>
            <a:lin ang="18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4" name="Text Placeholder 3">
            <a:extLst>
              <a:ext uri="{FF2B5EF4-FFF2-40B4-BE49-F238E27FC236}">
                <a16:creationId xmlns:a16="http://schemas.microsoft.com/office/drawing/2014/main" id="{BCA4A712-C67A-4161-8FEE-12D360ADF86C}"/>
              </a:ext>
            </a:extLst>
          </p:cNvPr>
          <p:cNvSpPr>
            <a:spLocks noGrp="1"/>
          </p:cNvSpPr>
          <p:nvPr>
            <p:ph type="body" sz="quarter" idx="14" hasCustomPrompt="1"/>
          </p:nvPr>
        </p:nvSpPr>
        <p:spPr>
          <a:xfrm>
            <a:off x="914402" y="960120"/>
            <a:ext cx="14565315" cy="1371600"/>
          </a:xfrm>
          <a:prstGeom prst="rect">
            <a:avLst/>
          </a:prstGeom>
        </p:spPr>
        <p:txBody>
          <a:bodyPr lIns="0" tIns="0" rIns="0" bIns="0"/>
          <a:lstStyle>
            <a:lvl1pPr marL="16670" indent="-16670" algn="l">
              <a:buFontTx/>
              <a:buNone/>
              <a:tabLst/>
              <a:defRPr sz="4800" b="1">
                <a:solidFill>
                  <a:srgbClr val="164A78"/>
                </a:solidFill>
                <a:latin typeface="+mn-lt"/>
              </a:defRPr>
            </a:lvl1pPr>
          </a:lstStyle>
          <a:p>
            <a:pPr lvl="0"/>
            <a:r>
              <a:rPr lang="en-US"/>
              <a:t>PAGE TITLE HEADLINE</a:t>
            </a:r>
          </a:p>
        </p:txBody>
      </p:sp>
      <p:sp>
        <p:nvSpPr>
          <p:cNvPr id="7" name="Slide Number Placeholder 1">
            <a:extLst>
              <a:ext uri="{FF2B5EF4-FFF2-40B4-BE49-F238E27FC236}">
                <a16:creationId xmlns:a16="http://schemas.microsoft.com/office/drawing/2014/main" id="{20E31669-25CB-67AB-250B-35199B898D9A}"/>
              </a:ext>
            </a:extLst>
          </p:cNvPr>
          <p:cNvSpPr>
            <a:spLocks noGrp="1"/>
          </p:cNvSpPr>
          <p:nvPr>
            <p:ph type="sldNum" sz="quarter" idx="4"/>
          </p:nvPr>
        </p:nvSpPr>
        <p:spPr>
          <a:xfrm>
            <a:off x="13493339" y="9477899"/>
            <a:ext cx="4284293" cy="828272"/>
          </a:xfrm>
          <a:prstGeom prst="rect">
            <a:avLst/>
          </a:prstGeom>
        </p:spPr>
        <p:txBody>
          <a:bodyPr vert="horz" lIns="0" tIns="0" rIns="0" bIns="0" rtlCol="0" anchor="ctr"/>
          <a:lstStyle>
            <a:lvl1pPr algn="r">
              <a:defRPr sz="1800" b="0">
                <a:solidFill>
                  <a:srgbClr val="164A78"/>
                </a:solidFill>
              </a:defRPr>
            </a:lvl1pPr>
          </a:lstStyle>
          <a:p>
            <a:fld id="{B6F15528-21DE-4FAA-801E-634DDDAF4B2B}" type="slidenum">
              <a:rPr lang="en-US" smtClean="0"/>
              <a:pPr/>
              <a:t>‹#›</a:t>
            </a:fld>
            <a:endParaRPr lang="en-US"/>
          </a:p>
        </p:txBody>
      </p:sp>
      <p:pic>
        <p:nvPicPr>
          <p:cNvPr id="2" name="Picture 1">
            <a:extLst>
              <a:ext uri="{FF2B5EF4-FFF2-40B4-BE49-F238E27FC236}">
                <a16:creationId xmlns:a16="http://schemas.microsoft.com/office/drawing/2014/main" id="{9AF652D7-9EA9-6631-F1FA-E346F24DC8A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5990086" y="367380"/>
            <a:ext cx="1787546" cy="645393"/>
          </a:xfrm>
          <a:prstGeom prst="rect">
            <a:avLst/>
          </a:prstGeom>
        </p:spPr>
      </p:pic>
      <p:sp>
        <p:nvSpPr>
          <p:cNvPr id="3" name="Rectangle 2">
            <a:extLst>
              <a:ext uri="{FF2B5EF4-FFF2-40B4-BE49-F238E27FC236}">
                <a16:creationId xmlns:a16="http://schemas.microsoft.com/office/drawing/2014/main" id="{4E21791D-DEC9-4592-D13B-279851F2F43A}"/>
              </a:ext>
            </a:extLst>
          </p:cNvPr>
          <p:cNvSpPr/>
          <p:nvPr/>
        </p:nvSpPr>
        <p:spPr>
          <a:xfrm>
            <a:off x="0" y="0"/>
            <a:ext cx="10972800" cy="411480"/>
          </a:xfrm>
          <a:prstGeom prst="rect">
            <a:avLst/>
          </a:prstGeom>
          <a:gradFill>
            <a:gsLst>
              <a:gs pos="0">
                <a:srgbClr val="164A78"/>
              </a:gs>
              <a:gs pos="17000">
                <a:srgbClr val="00AB9E"/>
              </a:gs>
              <a:gs pos="42000">
                <a:srgbClr val="9EC840"/>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cxnSp>
        <p:nvCxnSpPr>
          <p:cNvPr id="13" name="Straight Connector 12">
            <a:extLst>
              <a:ext uri="{FF2B5EF4-FFF2-40B4-BE49-F238E27FC236}">
                <a16:creationId xmlns:a16="http://schemas.microsoft.com/office/drawing/2014/main" id="{16580E5F-C495-74BD-3701-21B65008469B}"/>
              </a:ext>
            </a:extLst>
          </p:cNvPr>
          <p:cNvCxnSpPr/>
          <p:nvPr/>
        </p:nvCxnSpPr>
        <p:spPr>
          <a:xfrm>
            <a:off x="0" y="411480"/>
            <a:ext cx="15087600" cy="0"/>
          </a:xfrm>
          <a:prstGeom prst="line">
            <a:avLst/>
          </a:prstGeom>
          <a:ln w="12700">
            <a:gradFill flip="none" rotWithShape="1">
              <a:gsLst>
                <a:gs pos="100000">
                  <a:schemeClr val="accent1">
                    <a:lumMod val="5000"/>
                    <a:lumOff val="95000"/>
                    <a:alpha val="0"/>
                  </a:schemeClr>
                </a:gs>
                <a:gs pos="33000">
                  <a:srgbClr val="00AB9E"/>
                </a:gs>
              </a:gsLst>
              <a:lin ang="0" scaled="0"/>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8511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2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F336A89-B6EC-B03D-A9EC-F23BFC6E4052}"/>
              </a:ext>
            </a:extLst>
          </p:cNvPr>
          <p:cNvSpPr/>
          <p:nvPr/>
        </p:nvSpPr>
        <p:spPr>
          <a:xfrm>
            <a:off x="0" y="411480"/>
            <a:ext cx="18288000" cy="9894690"/>
          </a:xfrm>
          <a:prstGeom prst="rect">
            <a:avLst/>
          </a:prstGeom>
          <a:gradFill>
            <a:gsLst>
              <a:gs pos="74000">
                <a:srgbClr val="C8DAE4"/>
              </a:gs>
              <a:gs pos="62000">
                <a:schemeClr val="accent1">
                  <a:lumMod val="5000"/>
                  <a:lumOff val="95000"/>
                  <a:alpha val="0"/>
                </a:schemeClr>
              </a:gs>
              <a:gs pos="100000">
                <a:srgbClr val="4D85B9"/>
              </a:gs>
            </a:gsLst>
            <a:lin ang="33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31" name="Text Placeholder 29">
            <a:extLst>
              <a:ext uri="{FF2B5EF4-FFF2-40B4-BE49-F238E27FC236}">
                <a16:creationId xmlns:a16="http://schemas.microsoft.com/office/drawing/2014/main" id="{A4ADD6B1-4F5A-43FC-A35D-D0BB8580EB4C}"/>
              </a:ext>
            </a:extLst>
          </p:cNvPr>
          <p:cNvSpPr>
            <a:spLocks noGrp="1"/>
          </p:cNvSpPr>
          <p:nvPr>
            <p:ph type="body" sz="quarter" idx="12" hasCustomPrompt="1"/>
          </p:nvPr>
        </p:nvSpPr>
        <p:spPr>
          <a:xfrm>
            <a:off x="914400" y="2286001"/>
            <a:ext cx="8892540" cy="828272"/>
          </a:xfrm>
          <a:prstGeom prst="rect">
            <a:avLst/>
          </a:prstGeom>
        </p:spPr>
        <p:txBody>
          <a:bodyPr lIns="0" tIns="0" bIns="0"/>
          <a:lstStyle>
            <a:lvl1pPr>
              <a:buFontTx/>
              <a:buNone/>
              <a:defRPr sz="3900" b="0">
                <a:solidFill>
                  <a:schemeClr val="bg2">
                    <a:lumMod val="2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b="1"/>
              <a:t>Bullet headline</a:t>
            </a:r>
            <a:endParaRPr lang="en-US"/>
          </a:p>
        </p:txBody>
      </p:sp>
      <p:sp>
        <p:nvSpPr>
          <p:cNvPr id="33" name="Text Placeholder 32">
            <a:extLst>
              <a:ext uri="{FF2B5EF4-FFF2-40B4-BE49-F238E27FC236}">
                <a16:creationId xmlns:a16="http://schemas.microsoft.com/office/drawing/2014/main" id="{0B662050-4B45-4EE6-BFDE-96C15D51500A}"/>
              </a:ext>
            </a:extLst>
          </p:cNvPr>
          <p:cNvSpPr>
            <a:spLocks noGrp="1"/>
          </p:cNvSpPr>
          <p:nvPr>
            <p:ph type="body" sz="quarter" idx="13" hasCustomPrompt="1"/>
          </p:nvPr>
        </p:nvSpPr>
        <p:spPr>
          <a:xfrm>
            <a:off x="914400" y="3133440"/>
            <a:ext cx="8892540" cy="6306120"/>
          </a:xfrm>
          <a:prstGeom prst="rect">
            <a:avLst/>
          </a:prstGeom>
        </p:spPr>
        <p:txBody>
          <a:bodyPr lIns="0" tIns="0" bIns="0"/>
          <a:lstStyle>
            <a:lvl1pPr>
              <a:buClr>
                <a:srgbClr val="9DC02E"/>
              </a:buClr>
              <a:defRPr sz="3000">
                <a:solidFill>
                  <a:schemeClr val="bg2">
                    <a:lumMod val="25000"/>
                  </a:schemeClr>
                </a:solidFill>
              </a:defRPr>
            </a:lvl1pPr>
            <a:lvl2pPr>
              <a:buClr>
                <a:srgbClr val="9DC02E"/>
              </a:buClr>
              <a:buSzPct val="70000"/>
              <a:buFont typeface="Wingdings" panose="05000000000000000000" pitchFamily="2" charset="2"/>
              <a:buChar char="q"/>
              <a:defRPr sz="3000">
                <a:solidFill>
                  <a:schemeClr val="bg2">
                    <a:lumMod val="25000"/>
                  </a:schemeClr>
                </a:solidFill>
              </a:defRPr>
            </a:lvl2pPr>
            <a:lvl3pPr>
              <a:buClr>
                <a:srgbClr val="9DC02E"/>
              </a:buClr>
              <a:buFont typeface="Open Sans" panose="020B0606030504020204" pitchFamily="34" charset="0"/>
              <a:buChar char="−"/>
              <a:defRPr sz="3000" i="1">
                <a:solidFill>
                  <a:schemeClr val="bg2">
                    <a:lumMod val="25000"/>
                  </a:schemeClr>
                </a:solidFill>
              </a:defRPr>
            </a:lvl3pPr>
            <a:lvl4pPr>
              <a:buClr>
                <a:srgbClr val="9DC02E"/>
              </a:buClr>
              <a:defRPr>
                <a:solidFill>
                  <a:schemeClr val="bg2">
                    <a:lumMod val="25000"/>
                  </a:schemeClr>
                </a:solidFill>
              </a:defRPr>
            </a:lvl4pPr>
            <a:lvl5pPr>
              <a:buClr>
                <a:srgbClr val="9DC02E"/>
              </a:buClr>
              <a:defRPr>
                <a:solidFill>
                  <a:schemeClr val="bg2">
                    <a:lumMod val="25000"/>
                  </a:schemeClr>
                </a:solidFill>
              </a:defRPr>
            </a:lvl5pPr>
          </a:lstStyle>
          <a:p>
            <a:pPr lvl="0"/>
            <a:r>
              <a:rPr lang="en-US"/>
              <a:t>First level</a:t>
            </a:r>
          </a:p>
          <a:p>
            <a:pPr lvl="1"/>
            <a:r>
              <a:rPr lang="en-US"/>
              <a:t>Second level</a:t>
            </a:r>
          </a:p>
          <a:p>
            <a:pPr lvl="2"/>
            <a:r>
              <a:rPr lang="en-US"/>
              <a:t>Third level</a:t>
            </a:r>
          </a:p>
        </p:txBody>
      </p:sp>
      <p:sp>
        <p:nvSpPr>
          <p:cNvPr id="4" name="Text Placeholder 3">
            <a:extLst>
              <a:ext uri="{FF2B5EF4-FFF2-40B4-BE49-F238E27FC236}">
                <a16:creationId xmlns:a16="http://schemas.microsoft.com/office/drawing/2014/main" id="{BCA4A712-C67A-4161-8FEE-12D360ADF86C}"/>
              </a:ext>
            </a:extLst>
          </p:cNvPr>
          <p:cNvSpPr>
            <a:spLocks noGrp="1"/>
          </p:cNvSpPr>
          <p:nvPr>
            <p:ph type="body" sz="quarter" idx="14" hasCustomPrompt="1"/>
          </p:nvPr>
        </p:nvSpPr>
        <p:spPr>
          <a:xfrm>
            <a:off x="914400" y="960120"/>
            <a:ext cx="8892540" cy="1371600"/>
          </a:xfrm>
          <a:prstGeom prst="rect">
            <a:avLst/>
          </a:prstGeom>
        </p:spPr>
        <p:txBody>
          <a:bodyPr lIns="0" tIns="0" rIns="0" bIns="0"/>
          <a:lstStyle>
            <a:lvl1pPr marL="16670" indent="-16670" algn="l">
              <a:buFontTx/>
              <a:buNone/>
              <a:tabLst/>
              <a:defRPr sz="4800" b="1">
                <a:solidFill>
                  <a:srgbClr val="164A78"/>
                </a:solidFill>
                <a:latin typeface="+mn-lt"/>
              </a:defRPr>
            </a:lvl1pPr>
          </a:lstStyle>
          <a:p>
            <a:pPr lvl="0"/>
            <a:r>
              <a:rPr lang="en-US"/>
              <a:t>PAGE TITLE HEADLINE</a:t>
            </a:r>
          </a:p>
        </p:txBody>
      </p:sp>
      <p:sp>
        <p:nvSpPr>
          <p:cNvPr id="7" name="Slide Number Placeholder 1">
            <a:extLst>
              <a:ext uri="{FF2B5EF4-FFF2-40B4-BE49-F238E27FC236}">
                <a16:creationId xmlns:a16="http://schemas.microsoft.com/office/drawing/2014/main" id="{20E31669-25CB-67AB-250B-35199B898D9A}"/>
              </a:ext>
            </a:extLst>
          </p:cNvPr>
          <p:cNvSpPr>
            <a:spLocks noGrp="1"/>
          </p:cNvSpPr>
          <p:nvPr>
            <p:ph type="sldNum" sz="quarter" idx="4"/>
          </p:nvPr>
        </p:nvSpPr>
        <p:spPr>
          <a:xfrm>
            <a:off x="13493339" y="9477899"/>
            <a:ext cx="4284293" cy="828272"/>
          </a:xfrm>
          <a:prstGeom prst="rect">
            <a:avLst/>
          </a:prstGeom>
        </p:spPr>
        <p:txBody>
          <a:bodyPr vert="horz" lIns="0" tIns="0" rIns="0" bIns="0" rtlCol="0" anchor="ctr"/>
          <a:lstStyle>
            <a:lvl1pPr algn="r">
              <a:defRPr sz="1800" b="0">
                <a:solidFill>
                  <a:srgbClr val="164A78"/>
                </a:solidFill>
              </a:defRPr>
            </a:lvl1pPr>
          </a:lstStyle>
          <a:p>
            <a:fld id="{B6F15528-21DE-4FAA-801E-634DDDAF4B2B}" type="slidenum">
              <a:rPr lang="en-US" smtClean="0"/>
              <a:pPr/>
              <a:t>‹#›</a:t>
            </a:fld>
            <a:endParaRPr lang="en-US"/>
          </a:p>
        </p:txBody>
      </p:sp>
      <p:pic>
        <p:nvPicPr>
          <p:cNvPr id="2" name="Picture 1">
            <a:extLst>
              <a:ext uri="{FF2B5EF4-FFF2-40B4-BE49-F238E27FC236}">
                <a16:creationId xmlns:a16="http://schemas.microsoft.com/office/drawing/2014/main" id="{9AF652D7-9EA9-6631-F1FA-E346F24DC8A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5990086" y="367380"/>
            <a:ext cx="1787546" cy="645393"/>
          </a:xfrm>
          <a:prstGeom prst="rect">
            <a:avLst/>
          </a:prstGeom>
        </p:spPr>
      </p:pic>
      <p:sp>
        <p:nvSpPr>
          <p:cNvPr id="3" name="Rectangle 2">
            <a:extLst>
              <a:ext uri="{FF2B5EF4-FFF2-40B4-BE49-F238E27FC236}">
                <a16:creationId xmlns:a16="http://schemas.microsoft.com/office/drawing/2014/main" id="{4E21791D-DEC9-4592-D13B-279851F2F43A}"/>
              </a:ext>
            </a:extLst>
          </p:cNvPr>
          <p:cNvSpPr/>
          <p:nvPr/>
        </p:nvSpPr>
        <p:spPr>
          <a:xfrm>
            <a:off x="0" y="0"/>
            <a:ext cx="10972800" cy="411480"/>
          </a:xfrm>
          <a:prstGeom prst="rect">
            <a:avLst/>
          </a:prstGeom>
          <a:gradFill>
            <a:gsLst>
              <a:gs pos="0">
                <a:srgbClr val="164A78"/>
              </a:gs>
              <a:gs pos="17000">
                <a:srgbClr val="00AB9E"/>
              </a:gs>
              <a:gs pos="42000">
                <a:srgbClr val="9EC840"/>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cxnSp>
        <p:nvCxnSpPr>
          <p:cNvPr id="13" name="Straight Connector 12">
            <a:extLst>
              <a:ext uri="{FF2B5EF4-FFF2-40B4-BE49-F238E27FC236}">
                <a16:creationId xmlns:a16="http://schemas.microsoft.com/office/drawing/2014/main" id="{16580E5F-C495-74BD-3701-21B65008469B}"/>
              </a:ext>
            </a:extLst>
          </p:cNvPr>
          <p:cNvCxnSpPr/>
          <p:nvPr/>
        </p:nvCxnSpPr>
        <p:spPr>
          <a:xfrm>
            <a:off x="0" y="411480"/>
            <a:ext cx="15087600" cy="0"/>
          </a:xfrm>
          <a:prstGeom prst="line">
            <a:avLst/>
          </a:prstGeom>
          <a:ln w="12700">
            <a:gradFill flip="none" rotWithShape="1">
              <a:gsLst>
                <a:gs pos="100000">
                  <a:schemeClr val="accent1">
                    <a:lumMod val="5000"/>
                    <a:lumOff val="95000"/>
                    <a:alpha val="0"/>
                  </a:schemeClr>
                </a:gs>
                <a:gs pos="33000">
                  <a:srgbClr val="00AB9E"/>
                </a:gs>
              </a:gsLst>
              <a:lin ang="0" scaled="0"/>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8567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image" Target="../media/image4.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theme" Target="../theme/theme3.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19" Type="http://schemas.openxmlformats.org/officeDocument/2006/relationships/image" Target="../media/image5.png"/><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image" Target="../media/image4.png"/><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theme" Target="../theme/theme4.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19" Type="http://schemas.openxmlformats.org/officeDocument/2006/relationships/image" Target="../media/image5.png"/><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8467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0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
          <p15:clr>
            <a:srgbClr val="F26B43"/>
          </p15:clr>
        </p15:guide>
        <p15:guide id="2" pos="5160">
          <p15:clr>
            <a:srgbClr val="F26B43"/>
          </p15:clr>
        </p15:guide>
        <p15:guide id="3" orient="horz" pos="288">
          <p15:clr>
            <a:srgbClr val="F26B43"/>
          </p15:clr>
        </p15:guide>
        <p15:guide id="4" orient="horz" pos="4032">
          <p15:clr>
            <a:srgbClr val="F26B43"/>
          </p15:clr>
        </p15:guide>
        <p15:guide id="5" pos="7296">
          <p15:clr>
            <a:srgbClr val="F26B43"/>
          </p15:clr>
        </p15:guide>
        <p15:guide id="6" pos="254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7213967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
          <p15:clr>
            <a:srgbClr val="F26B43"/>
          </p15:clr>
        </p15:guide>
        <p15:guide id="2" pos="5160">
          <p15:clr>
            <a:srgbClr val="F26B43"/>
          </p15:clr>
        </p15:guide>
        <p15:guide id="3" orient="horz" pos="288">
          <p15:clr>
            <a:srgbClr val="F26B43"/>
          </p15:clr>
        </p15:guide>
        <p15:guide id="4" orient="horz" pos="4032">
          <p15:clr>
            <a:srgbClr val="F26B43"/>
          </p15:clr>
        </p15:guide>
        <p15:guide id="5" pos="7296">
          <p15:clr>
            <a:srgbClr val="F26B43"/>
          </p15:clr>
        </p15:guide>
        <p15:guide id="6" pos="254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7160A237-9B9D-3D51-22AD-778027C74886}"/>
              </a:ext>
            </a:extLst>
          </p:cNvPr>
          <p:cNvSpPr txBox="1"/>
          <p:nvPr/>
        </p:nvSpPr>
        <p:spPr>
          <a:xfrm>
            <a:off x="13849421"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22" baseline="0" dirty="0">
                <a:solidFill>
                  <a:schemeClr val="bg1"/>
                </a:solidFill>
                <a:latin typeface="Calibri" panose="020F0502020204030204" pitchFamily="34" charset="0"/>
                <a:ea typeface="+mn-ea"/>
                <a:cs typeface="Calibri" panose="020F0502020204030204" pitchFamily="34" charset="0"/>
              </a:rPr>
              <a:t>© 2024 BAYADA Education</a:t>
            </a:r>
            <a:endParaRPr sz="1400" b="0" i="0" kern="1200" spc="22" baseline="0" dirty="0">
              <a:solidFill>
                <a:schemeClr val="bg1"/>
              </a:solidFill>
              <a:latin typeface="Calibri" panose="020F0502020204030204" pitchFamily="34" charset="0"/>
              <a:ea typeface="+mn-ea"/>
              <a:cs typeface="Calibri" panose="020F0502020204030204" pitchFamily="34" charset="0"/>
            </a:endParaRPr>
          </a:p>
        </p:txBody>
      </p:sp>
      <p:sp>
        <p:nvSpPr>
          <p:cNvPr id="2" name="bk object 16">
            <a:extLst>
              <a:ext uri="{FF2B5EF4-FFF2-40B4-BE49-F238E27FC236}">
                <a16:creationId xmlns:a16="http://schemas.microsoft.com/office/drawing/2014/main" id="{97C08C2E-F634-2204-212C-76CCC5A513DB}"/>
              </a:ext>
            </a:extLst>
          </p:cNvPr>
          <p:cNvSpPr/>
          <p:nvPr/>
        </p:nvSpPr>
        <p:spPr>
          <a:xfrm>
            <a:off x="0" y="1316737"/>
            <a:ext cx="18288000" cy="7861130"/>
          </a:xfrm>
          <a:custGeom>
            <a:avLst/>
            <a:gdLst/>
            <a:ahLst/>
            <a:cxnLst/>
            <a:rect l="l" t="t" r="r" b="b"/>
            <a:pathLst>
              <a:path w="20104100" h="10353675">
                <a:moveTo>
                  <a:pt x="0" y="10353611"/>
                </a:moveTo>
                <a:lnTo>
                  <a:pt x="20104099" y="10353611"/>
                </a:lnTo>
                <a:lnTo>
                  <a:pt x="20104099" y="0"/>
                </a:lnTo>
                <a:lnTo>
                  <a:pt x="0" y="0"/>
                </a:lnTo>
                <a:lnTo>
                  <a:pt x="0" y="10353611"/>
                </a:lnTo>
                <a:close/>
              </a:path>
            </a:pathLst>
          </a:custGeom>
          <a:solidFill>
            <a:srgbClr val="EDEEEF"/>
          </a:solidFill>
        </p:spPr>
        <p:txBody>
          <a:bodyPr wrap="square" lIns="0" tIns="0" rIns="0" bIns="0" rtlCol="0"/>
          <a:lstStyle/>
          <a:p>
            <a:endParaRPr sz="1600" dirty="0"/>
          </a:p>
        </p:txBody>
      </p:sp>
      <p:pic>
        <p:nvPicPr>
          <p:cNvPr id="8" name="Picture 7">
            <a:extLst>
              <a:ext uri="{FF2B5EF4-FFF2-40B4-BE49-F238E27FC236}">
                <a16:creationId xmlns:a16="http://schemas.microsoft.com/office/drawing/2014/main" id="{3EDA2319-9BE2-CF3C-CBC1-4686EE0D9880}"/>
              </a:ext>
            </a:extLst>
          </p:cNvPr>
          <p:cNvPicPr>
            <a:picLocks noChangeAspect="1"/>
          </p:cNvPicPr>
          <p:nvPr/>
        </p:nvPicPr>
        <p:blipFill>
          <a:blip r:embed="rId18" cstate="print">
            <a:extLst>
              <a:ext uri="{28A0092B-C50C-407E-A947-70E740481C1C}">
                <a14:useLocalDpi xmlns:a14="http://schemas.microsoft.com/office/drawing/2010/main" val="0"/>
              </a:ext>
            </a:extLst>
          </a:blip>
          <a:srcRect/>
          <a:stretch/>
        </p:blipFill>
        <p:spPr>
          <a:xfrm>
            <a:off x="15166919" y="1"/>
            <a:ext cx="2743198" cy="1318314"/>
          </a:xfrm>
          <a:prstGeom prst="rect">
            <a:avLst/>
          </a:prstGeom>
        </p:spPr>
      </p:pic>
      <p:sp>
        <p:nvSpPr>
          <p:cNvPr id="5" name="bk object 16">
            <a:extLst>
              <a:ext uri="{FF2B5EF4-FFF2-40B4-BE49-F238E27FC236}">
                <a16:creationId xmlns:a16="http://schemas.microsoft.com/office/drawing/2014/main" id="{D1FE1C1A-26D1-BABB-0537-D2D3EDB14B25}"/>
              </a:ext>
            </a:extLst>
          </p:cNvPr>
          <p:cNvSpPr/>
          <p:nvPr/>
        </p:nvSpPr>
        <p:spPr>
          <a:xfrm>
            <a:off x="0" y="1316736"/>
            <a:ext cx="18288000" cy="8970264"/>
          </a:xfrm>
          <a:custGeom>
            <a:avLst/>
            <a:gdLst/>
            <a:ahLst/>
            <a:cxnLst/>
            <a:rect l="l" t="t" r="r" b="b"/>
            <a:pathLst>
              <a:path w="20104100" h="10353675">
                <a:moveTo>
                  <a:pt x="0" y="10353611"/>
                </a:moveTo>
                <a:lnTo>
                  <a:pt x="20104099" y="10353611"/>
                </a:lnTo>
                <a:lnTo>
                  <a:pt x="20104099" y="0"/>
                </a:lnTo>
                <a:lnTo>
                  <a:pt x="0" y="0"/>
                </a:lnTo>
                <a:lnTo>
                  <a:pt x="0" y="10353611"/>
                </a:lnTo>
                <a:close/>
              </a:path>
            </a:pathLst>
          </a:custGeom>
          <a:solidFill>
            <a:srgbClr val="EDEEEF"/>
          </a:solidFill>
        </p:spPr>
        <p:txBody>
          <a:bodyPr wrap="square" lIns="0" tIns="0" rIns="0" bIns="0" rtlCol="0"/>
          <a:lstStyle/>
          <a:p>
            <a:endParaRPr sz="1600" dirty="0"/>
          </a:p>
        </p:txBody>
      </p:sp>
      <p:sp>
        <p:nvSpPr>
          <p:cNvPr id="14" name="object 2">
            <a:extLst>
              <a:ext uri="{FF2B5EF4-FFF2-40B4-BE49-F238E27FC236}">
                <a16:creationId xmlns:a16="http://schemas.microsoft.com/office/drawing/2014/main" id="{CD3FC769-7E14-B62F-9064-F4496FA55AD2}"/>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tx1"/>
                </a:solidFill>
                <a:latin typeface="Montserrat" pitchFamily="2" charset="77"/>
                <a:ea typeface="+mn-ea"/>
                <a:cs typeface="Calibri" panose="020F0502020204030204" pitchFamily="34" charset="0"/>
              </a:rPr>
              <a:t>© 2026 New Hampshire Housing</a:t>
            </a:r>
            <a:endParaRPr sz="1400" b="0" i="0" kern="1200" spc="0" baseline="0" dirty="0">
              <a:solidFill>
                <a:schemeClr val="tx1"/>
              </a:solidFill>
              <a:latin typeface="Montserrat" pitchFamily="2" charset="77"/>
              <a:ea typeface="+mn-ea"/>
              <a:cs typeface="Calibri" panose="020F0502020204030204" pitchFamily="34" charset="0"/>
            </a:endParaRPr>
          </a:p>
        </p:txBody>
      </p:sp>
      <p:pic>
        <p:nvPicPr>
          <p:cNvPr id="15" name="Picture 14">
            <a:extLst>
              <a:ext uri="{FF2B5EF4-FFF2-40B4-BE49-F238E27FC236}">
                <a16:creationId xmlns:a16="http://schemas.microsoft.com/office/drawing/2014/main" id="{05EA91DA-FC55-7AEB-75AE-E90F52F10714}"/>
              </a:ext>
            </a:extLst>
          </p:cNvPr>
          <p:cNvPicPr>
            <a:picLocks noChangeAspect="1"/>
          </p:cNvPicPr>
          <p:nvPr/>
        </p:nvPicPr>
        <p:blipFill>
          <a:blip r:embed="rId19" cstate="print">
            <a:extLst>
              <a:ext uri="{28A0092B-C50C-407E-A947-70E740481C1C}">
                <a14:useLocalDpi xmlns:a14="http://schemas.microsoft.com/office/drawing/2010/main" val="0"/>
              </a:ext>
            </a:extLst>
          </a:blip>
          <a:srcRect/>
          <a:stretch/>
        </p:blipFill>
        <p:spPr>
          <a:xfrm>
            <a:off x="277028" y="9273559"/>
            <a:ext cx="4015960" cy="918758"/>
          </a:xfrm>
          <a:prstGeom prst="rect">
            <a:avLst/>
          </a:prstGeom>
        </p:spPr>
      </p:pic>
      <p:sp>
        <p:nvSpPr>
          <p:cNvPr id="16" name="object 2">
            <a:extLst>
              <a:ext uri="{FF2B5EF4-FFF2-40B4-BE49-F238E27FC236}">
                <a16:creationId xmlns:a16="http://schemas.microsoft.com/office/drawing/2014/main" id="{2C026ABE-0309-BC2F-3B25-A6874E37E17A}"/>
              </a:ext>
            </a:extLst>
          </p:cNvPr>
          <p:cNvSpPr txBox="1"/>
          <p:nvPr/>
        </p:nvSpPr>
        <p:spPr>
          <a:xfrm>
            <a:off x="17041982" y="9638496"/>
            <a:ext cx="636692"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fld id="{43E3A36C-3F67-9549-845D-7CE804C97367}" type="slidenum">
              <a:rPr lang="en-US" sz="1400" b="1" i="0" kern="1200" spc="0" baseline="0" smtClean="0">
                <a:solidFill>
                  <a:schemeClr val="tx1"/>
                </a:solidFill>
                <a:latin typeface="Montserrat" pitchFamily="2" charset="77"/>
                <a:ea typeface="+mn-ea"/>
                <a:cs typeface="Calibri" panose="020F0502020204030204" pitchFamily="34" charset="0"/>
              </a:rPr>
              <a:pPr marL="0" algn="r" defTabSz="831556" rtl="0" eaLnBrk="1" latinLnBrk="0" hangingPunct="1">
                <a:lnSpc>
                  <a:spcPct val="100000"/>
                </a:lnSpc>
                <a:spcBef>
                  <a:spcPts val="0"/>
                </a:spcBef>
                <a:tabLst>
                  <a:tab pos="1796506" algn="l"/>
                </a:tabLst>
              </a:pPr>
              <a:t>‹#›</a:t>
            </a:fld>
            <a:endParaRPr sz="1400" b="1" i="0" kern="1200" spc="0" baseline="0" dirty="0">
              <a:solidFill>
                <a:schemeClr val="tx1"/>
              </a:solidFill>
              <a:latin typeface="Montserrat" pitchFamily="2" charset="77"/>
              <a:ea typeface="+mn-ea"/>
              <a:cs typeface="Calibri" panose="020F0502020204030204" pitchFamily="34" charset="0"/>
            </a:endParaRPr>
          </a:p>
        </p:txBody>
      </p:sp>
    </p:spTree>
    <p:extLst>
      <p:ext uri="{BB962C8B-B14F-4D97-AF65-F5344CB8AC3E}">
        <p14:creationId xmlns:p14="http://schemas.microsoft.com/office/powerpoint/2010/main" val="380669249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15778" eaLnBrk="1" hangingPunct="1">
        <a:defRPr>
          <a:latin typeface="+mn-lt"/>
          <a:ea typeface="+mn-ea"/>
          <a:cs typeface="+mn-cs"/>
        </a:defRPr>
      </a:lvl2pPr>
      <a:lvl3pPr marL="831556" eaLnBrk="1" hangingPunct="1">
        <a:defRPr>
          <a:latin typeface="+mn-lt"/>
          <a:ea typeface="+mn-ea"/>
          <a:cs typeface="+mn-cs"/>
        </a:defRPr>
      </a:lvl3pPr>
      <a:lvl4pPr marL="1247334" eaLnBrk="1" hangingPunct="1">
        <a:defRPr>
          <a:latin typeface="+mn-lt"/>
          <a:ea typeface="+mn-ea"/>
          <a:cs typeface="+mn-cs"/>
        </a:defRPr>
      </a:lvl4pPr>
      <a:lvl5pPr marL="1663110" eaLnBrk="1" hangingPunct="1">
        <a:defRPr>
          <a:latin typeface="+mn-lt"/>
          <a:ea typeface="+mn-ea"/>
          <a:cs typeface="+mn-cs"/>
        </a:defRPr>
      </a:lvl5pPr>
      <a:lvl6pPr marL="2078888" eaLnBrk="1" hangingPunct="1">
        <a:defRPr>
          <a:latin typeface="+mn-lt"/>
          <a:ea typeface="+mn-ea"/>
          <a:cs typeface="+mn-cs"/>
        </a:defRPr>
      </a:lvl6pPr>
      <a:lvl7pPr marL="2494666" eaLnBrk="1" hangingPunct="1">
        <a:defRPr>
          <a:latin typeface="+mn-lt"/>
          <a:ea typeface="+mn-ea"/>
          <a:cs typeface="+mn-cs"/>
        </a:defRPr>
      </a:lvl7pPr>
      <a:lvl8pPr marL="2910444" eaLnBrk="1" hangingPunct="1">
        <a:defRPr>
          <a:latin typeface="+mn-lt"/>
          <a:ea typeface="+mn-ea"/>
          <a:cs typeface="+mn-cs"/>
        </a:defRPr>
      </a:lvl8pPr>
      <a:lvl9pPr marL="3326222" eaLnBrk="1" hangingPunct="1">
        <a:defRPr>
          <a:latin typeface="+mn-lt"/>
          <a:ea typeface="+mn-ea"/>
          <a:cs typeface="+mn-cs"/>
        </a:defRPr>
      </a:lvl9pPr>
    </p:bodyStyle>
    <p:otherStyle>
      <a:lvl1pPr marL="0" eaLnBrk="1" hangingPunct="1">
        <a:defRPr>
          <a:latin typeface="+mn-lt"/>
          <a:ea typeface="+mn-ea"/>
          <a:cs typeface="+mn-cs"/>
        </a:defRPr>
      </a:lvl1pPr>
      <a:lvl2pPr marL="415778" eaLnBrk="1" hangingPunct="1">
        <a:defRPr>
          <a:latin typeface="+mn-lt"/>
          <a:ea typeface="+mn-ea"/>
          <a:cs typeface="+mn-cs"/>
        </a:defRPr>
      </a:lvl2pPr>
      <a:lvl3pPr marL="831556" eaLnBrk="1" hangingPunct="1">
        <a:defRPr>
          <a:latin typeface="+mn-lt"/>
          <a:ea typeface="+mn-ea"/>
          <a:cs typeface="+mn-cs"/>
        </a:defRPr>
      </a:lvl3pPr>
      <a:lvl4pPr marL="1247334" eaLnBrk="1" hangingPunct="1">
        <a:defRPr>
          <a:latin typeface="+mn-lt"/>
          <a:ea typeface="+mn-ea"/>
          <a:cs typeface="+mn-cs"/>
        </a:defRPr>
      </a:lvl4pPr>
      <a:lvl5pPr marL="1663110" eaLnBrk="1" hangingPunct="1">
        <a:defRPr>
          <a:latin typeface="+mn-lt"/>
          <a:ea typeface="+mn-ea"/>
          <a:cs typeface="+mn-cs"/>
        </a:defRPr>
      </a:lvl5pPr>
      <a:lvl6pPr marL="2078888" eaLnBrk="1" hangingPunct="1">
        <a:defRPr>
          <a:latin typeface="+mn-lt"/>
          <a:ea typeface="+mn-ea"/>
          <a:cs typeface="+mn-cs"/>
        </a:defRPr>
      </a:lvl6pPr>
      <a:lvl7pPr marL="2494666" eaLnBrk="1" hangingPunct="1">
        <a:defRPr>
          <a:latin typeface="+mn-lt"/>
          <a:ea typeface="+mn-ea"/>
          <a:cs typeface="+mn-cs"/>
        </a:defRPr>
      </a:lvl7pPr>
      <a:lvl8pPr marL="2910444" eaLnBrk="1" hangingPunct="1">
        <a:defRPr>
          <a:latin typeface="+mn-lt"/>
          <a:ea typeface="+mn-ea"/>
          <a:cs typeface="+mn-cs"/>
        </a:defRPr>
      </a:lvl8pPr>
      <a:lvl9pPr marL="3326222" eaLnBrk="1" hangingPunct="1">
        <a:defRPr>
          <a:latin typeface="+mn-lt"/>
          <a:ea typeface="+mn-ea"/>
          <a:cs typeface="+mn-cs"/>
        </a:defRPr>
      </a:lvl9pPr>
    </p:otherStyle>
  </p:txStyles>
  <p:extLst>
    <p:ext uri="{27BBF7A9-308A-43DC-89C8-2F10F3537804}">
      <p15:sldGuideLst xmlns:p15="http://schemas.microsoft.com/office/powerpoint/2012/main">
        <p15:guide id="8" orient="horz" pos="1620">
          <p15:clr>
            <a:srgbClr val="F26B43"/>
          </p15:clr>
        </p15:guide>
        <p15:guide id="9" pos="2880">
          <p15:clr>
            <a:srgbClr val="F26B43"/>
          </p15:clr>
        </p15:guide>
        <p15:guide id="10" pos="5568">
          <p15:clr>
            <a:srgbClr val="F26B43"/>
          </p15:clr>
        </p15:guide>
        <p15:guide id="11" orient="horz" pos="3094">
          <p15:clr>
            <a:srgbClr val="F26B43"/>
          </p15:clr>
        </p15:guide>
        <p15:guide id="12" pos="192">
          <p15:clr>
            <a:srgbClr val="F26B43"/>
          </p15:clr>
        </p15:guide>
        <p15:guide id="13" orient="horz" pos="564">
          <p15:clr>
            <a:srgbClr val="F26B43"/>
          </p15:clr>
        </p15:guide>
        <p15:guide id="14" orient="horz" pos="2772">
          <p15:clr>
            <a:srgbClr val="F26B43"/>
          </p15:clr>
        </p15:guide>
        <p15:guide id="15" orient="horz" pos="2892">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7160A237-9B9D-3D51-22AD-778027C74886}"/>
              </a:ext>
            </a:extLst>
          </p:cNvPr>
          <p:cNvSpPr txBox="1"/>
          <p:nvPr/>
        </p:nvSpPr>
        <p:spPr>
          <a:xfrm>
            <a:off x="13849421"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22" baseline="0" dirty="0">
                <a:solidFill>
                  <a:schemeClr val="bg1"/>
                </a:solidFill>
                <a:latin typeface="Calibri" panose="020F0502020204030204" pitchFamily="34" charset="0"/>
                <a:ea typeface="+mn-ea"/>
                <a:cs typeface="Calibri" panose="020F0502020204030204" pitchFamily="34" charset="0"/>
              </a:rPr>
              <a:t>© 2024 BAYADA Education</a:t>
            </a:r>
            <a:endParaRPr sz="1400" b="0" i="0" kern="1200" spc="22" baseline="0" dirty="0">
              <a:solidFill>
                <a:schemeClr val="bg1"/>
              </a:solidFill>
              <a:latin typeface="Calibri" panose="020F0502020204030204" pitchFamily="34" charset="0"/>
              <a:ea typeface="+mn-ea"/>
              <a:cs typeface="Calibri" panose="020F0502020204030204" pitchFamily="34" charset="0"/>
            </a:endParaRPr>
          </a:p>
        </p:txBody>
      </p:sp>
      <p:sp>
        <p:nvSpPr>
          <p:cNvPr id="2" name="bk object 16">
            <a:extLst>
              <a:ext uri="{FF2B5EF4-FFF2-40B4-BE49-F238E27FC236}">
                <a16:creationId xmlns:a16="http://schemas.microsoft.com/office/drawing/2014/main" id="{97C08C2E-F634-2204-212C-76CCC5A513DB}"/>
              </a:ext>
            </a:extLst>
          </p:cNvPr>
          <p:cNvSpPr/>
          <p:nvPr/>
        </p:nvSpPr>
        <p:spPr>
          <a:xfrm>
            <a:off x="0" y="1316737"/>
            <a:ext cx="18288000" cy="7861130"/>
          </a:xfrm>
          <a:custGeom>
            <a:avLst/>
            <a:gdLst/>
            <a:ahLst/>
            <a:cxnLst/>
            <a:rect l="l" t="t" r="r" b="b"/>
            <a:pathLst>
              <a:path w="20104100" h="10353675">
                <a:moveTo>
                  <a:pt x="0" y="10353611"/>
                </a:moveTo>
                <a:lnTo>
                  <a:pt x="20104099" y="10353611"/>
                </a:lnTo>
                <a:lnTo>
                  <a:pt x="20104099" y="0"/>
                </a:lnTo>
                <a:lnTo>
                  <a:pt x="0" y="0"/>
                </a:lnTo>
                <a:lnTo>
                  <a:pt x="0" y="10353611"/>
                </a:lnTo>
                <a:close/>
              </a:path>
            </a:pathLst>
          </a:custGeom>
          <a:solidFill>
            <a:srgbClr val="EDEEEF"/>
          </a:solidFill>
        </p:spPr>
        <p:txBody>
          <a:bodyPr wrap="square" lIns="0" tIns="0" rIns="0" bIns="0" rtlCol="0"/>
          <a:lstStyle/>
          <a:p>
            <a:endParaRPr sz="1600" dirty="0"/>
          </a:p>
        </p:txBody>
      </p:sp>
      <p:pic>
        <p:nvPicPr>
          <p:cNvPr id="8" name="Picture 7">
            <a:extLst>
              <a:ext uri="{FF2B5EF4-FFF2-40B4-BE49-F238E27FC236}">
                <a16:creationId xmlns:a16="http://schemas.microsoft.com/office/drawing/2014/main" id="{3EDA2319-9BE2-CF3C-CBC1-4686EE0D9880}"/>
              </a:ext>
            </a:extLst>
          </p:cNvPr>
          <p:cNvPicPr>
            <a:picLocks noChangeAspect="1"/>
          </p:cNvPicPr>
          <p:nvPr/>
        </p:nvPicPr>
        <p:blipFill>
          <a:blip r:embed="rId18" cstate="print">
            <a:extLst>
              <a:ext uri="{28A0092B-C50C-407E-A947-70E740481C1C}">
                <a14:useLocalDpi xmlns:a14="http://schemas.microsoft.com/office/drawing/2010/main" val="0"/>
              </a:ext>
            </a:extLst>
          </a:blip>
          <a:srcRect/>
          <a:stretch/>
        </p:blipFill>
        <p:spPr>
          <a:xfrm>
            <a:off x="15166919" y="1"/>
            <a:ext cx="2743198" cy="1318314"/>
          </a:xfrm>
          <a:prstGeom prst="rect">
            <a:avLst/>
          </a:prstGeom>
        </p:spPr>
      </p:pic>
      <p:sp>
        <p:nvSpPr>
          <p:cNvPr id="5" name="bk object 16">
            <a:extLst>
              <a:ext uri="{FF2B5EF4-FFF2-40B4-BE49-F238E27FC236}">
                <a16:creationId xmlns:a16="http://schemas.microsoft.com/office/drawing/2014/main" id="{D1FE1C1A-26D1-BABB-0537-D2D3EDB14B25}"/>
              </a:ext>
            </a:extLst>
          </p:cNvPr>
          <p:cNvSpPr/>
          <p:nvPr/>
        </p:nvSpPr>
        <p:spPr>
          <a:xfrm>
            <a:off x="0" y="1316736"/>
            <a:ext cx="18288000" cy="8970264"/>
          </a:xfrm>
          <a:custGeom>
            <a:avLst/>
            <a:gdLst/>
            <a:ahLst/>
            <a:cxnLst/>
            <a:rect l="l" t="t" r="r" b="b"/>
            <a:pathLst>
              <a:path w="20104100" h="10353675">
                <a:moveTo>
                  <a:pt x="0" y="10353611"/>
                </a:moveTo>
                <a:lnTo>
                  <a:pt x="20104099" y="10353611"/>
                </a:lnTo>
                <a:lnTo>
                  <a:pt x="20104099" y="0"/>
                </a:lnTo>
                <a:lnTo>
                  <a:pt x="0" y="0"/>
                </a:lnTo>
                <a:lnTo>
                  <a:pt x="0" y="10353611"/>
                </a:lnTo>
                <a:close/>
              </a:path>
            </a:pathLst>
          </a:custGeom>
          <a:solidFill>
            <a:srgbClr val="EDEEEF"/>
          </a:solidFill>
        </p:spPr>
        <p:txBody>
          <a:bodyPr wrap="square" lIns="0" tIns="0" rIns="0" bIns="0" rtlCol="0"/>
          <a:lstStyle/>
          <a:p>
            <a:endParaRPr sz="1600" dirty="0"/>
          </a:p>
        </p:txBody>
      </p:sp>
      <p:sp>
        <p:nvSpPr>
          <p:cNvPr id="14" name="object 2">
            <a:extLst>
              <a:ext uri="{FF2B5EF4-FFF2-40B4-BE49-F238E27FC236}">
                <a16:creationId xmlns:a16="http://schemas.microsoft.com/office/drawing/2014/main" id="{CD3FC769-7E14-B62F-9064-F4496FA55AD2}"/>
              </a:ext>
            </a:extLst>
          </p:cNvPr>
          <p:cNvSpPr txBox="1"/>
          <p:nvPr/>
        </p:nvSpPr>
        <p:spPr>
          <a:xfrm>
            <a:off x="13830809" y="9638497"/>
            <a:ext cx="3213030"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r>
              <a:rPr lang="en-US" sz="1400" b="0" i="0" kern="1200" spc="0" baseline="0" dirty="0">
                <a:solidFill>
                  <a:schemeClr val="tx1"/>
                </a:solidFill>
                <a:latin typeface="Montserrat" pitchFamily="2" charset="77"/>
                <a:ea typeface="+mn-ea"/>
                <a:cs typeface="Calibri" panose="020F0502020204030204" pitchFamily="34" charset="0"/>
              </a:rPr>
              <a:t>© 2026 New Hampshire Housing</a:t>
            </a:r>
            <a:endParaRPr sz="1400" b="0" i="0" kern="1200" spc="0" baseline="0" dirty="0">
              <a:solidFill>
                <a:schemeClr val="tx1"/>
              </a:solidFill>
              <a:latin typeface="Montserrat" pitchFamily="2" charset="77"/>
              <a:ea typeface="+mn-ea"/>
              <a:cs typeface="Calibri" panose="020F0502020204030204" pitchFamily="34" charset="0"/>
            </a:endParaRPr>
          </a:p>
        </p:txBody>
      </p:sp>
      <p:pic>
        <p:nvPicPr>
          <p:cNvPr id="15" name="Picture 14">
            <a:extLst>
              <a:ext uri="{FF2B5EF4-FFF2-40B4-BE49-F238E27FC236}">
                <a16:creationId xmlns:a16="http://schemas.microsoft.com/office/drawing/2014/main" id="{05EA91DA-FC55-7AEB-75AE-E90F52F10714}"/>
              </a:ext>
            </a:extLst>
          </p:cNvPr>
          <p:cNvPicPr>
            <a:picLocks noChangeAspect="1"/>
          </p:cNvPicPr>
          <p:nvPr/>
        </p:nvPicPr>
        <p:blipFill>
          <a:blip r:embed="rId19" cstate="print">
            <a:extLst>
              <a:ext uri="{28A0092B-C50C-407E-A947-70E740481C1C}">
                <a14:useLocalDpi xmlns:a14="http://schemas.microsoft.com/office/drawing/2010/main" val="0"/>
              </a:ext>
            </a:extLst>
          </a:blip>
          <a:srcRect/>
          <a:stretch/>
        </p:blipFill>
        <p:spPr>
          <a:xfrm>
            <a:off x="277028" y="9273559"/>
            <a:ext cx="4015960" cy="918758"/>
          </a:xfrm>
          <a:prstGeom prst="rect">
            <a:avLst/>
          </a:prstGeom>
        </p:spPr>
      </p:pic>
      <p:sp>
        <p:nvSpPr>
          <p:cNvPr id="16" name="object 2">
            <a:extLst>
              <a:ext uri="{FF2B5EF4-FFF2-40B4-BE49-F238E27FC236}">
                <a16:creationId xmlns:a16="http://schemas.microsoft.com/office/drawing/2014/main" id="{2C026ABE-0309-BC2F-3B25-A6874E37E17A}"/>
              </a:ext>
            </a:extLst>
          </p:cNvPr>
          <p:cNvSpPr txBox="1"/>
          <p:nvPr/>
        </p:nvSpPr>
        <p:spPr>
          <a:xfrm>
            <a:off x="17041982" y="9638496"/>
            <a:ext cx="636692" cy="230604"/>
          </a:xfrm>
          <a:prstGeom prst="rect">
            <a:avLst/>
          </a:prstGeom>
        </p:spPr>
        <p:txBody>
          <a:bodyPr vert="horz" wrap="square" lIns="0" tIns="15014" rIns="0" bIns="0" rtlCol="0">
            <a:spAutoFit/>
          </a:bodyPr>
          <a:lstStyle/>
          <a:p>
            <a:pPr marL="0" algn="r" defTabSz="831556" rtl="0" eaLnBrk="1" latinLnBrk="0" hangingPunct="1">
              <a:lnSpc>
                <a:spcPct val="100000"/>
              </a:lnSpc>
              <a:spcBef>
                <a:spcPts val="0"/>
              </a:spcBef>
              <a:tabLst>
                <a:tab pos="1796506" algn="l"/>
              </a:tabLst>
            </a:pPr>
            <a:fld id="{43E3A36C-3F67-9549-845D-7CE804C97367}" type="slidenum">
              <a:rPr lang="en-US" sz="1400" b="1" i="0" kern="1200" spc="0" baseline="0" smtClean="0">
                <a:solidFill>
                  <a:schemeClr val="tx1"/>
                </a:solidFill>
                <a:latin typeface="Montserrat" pitchFamily="2" charset="77"/>
                <a:ea typeface="+mn-ea"/>
                <a:cs typeface="Calibri" panose="020F0502020204030204" pitchFamily="34" charset="0"/>
              </a:rPr>
              <a:pPr marL="0" algn="r" defTabSz="831556" rtl="0" eaLnBrk="1" latinLnBrk="0" hangingPunct="1">
                <a:lnSpc>
                  <a:spcPct val="100000"/>
                </a:lnSpc>
                <a:spcBef>
                  <a:spcPts val="0"/>
                </a:spcBef>
                <a:tabLst>
                  <a:tab pos="1796506" algn="l"/>
                </a:tabLst>
              </a:pPr>
              <a:t>‹#›</a:t>
            </a:fld>
            <a:endParaRPr sz="1400" b="1" i="0" kern="1200" spc="0" baseline="0" dirty="0">
              <a:solidFill>
                <a:schemeClr val="tx1"/>
              </a:solidFill>
              <a:latin typeface="Montserrat" pitchFamily="2" charset="77"/>
              <a:ea typeface="+mn-ea"/>
              <a:cs typeface="Calibri" panose="020F0502020204030204" pitchFamily="34" charset="0"/>
            </a:endParaRPr>
          </a:p>
        </p:txBody>
      </p:sp>
    </p:spTree>
    <p:extLst>
      <p:ext uri="{BB962C8B-B14F-4D97-AF65-F5344CB8AC3E}">
        <p14:creationId xmlns:p14="http://schemas.microsoft.com/office/powerpoint/2010/main" val="328615015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15778" eaLnBrk="1" hangingPunct="1">
        <a:defRPr>
          <a:latin typeface="+mn-lt"/>
          <a:ea typeface="+mn-ea"/>
          <a:cs typeface="+mn-cs"/>
        </a:defRPr>
      </a:lvl2pPr>
      <a:lvl3pPr marL="831556" eaLnBrk="1" hangingPunct="1">
        <a:defRPr>
          <a:latin typeface="+mn-lt"/>
          <a:ea typeface="+mn-ea"/>
          <a:cs typeface="+mn-cs"/>
        </a:defRPr>
      </a:lvl3pPr>
      <a:lvl4pPr marL="1247334" eaLnBrk="1" hangingPunct="1">
        <a:defRPr>
          <a:latin typeface="+mn-lt"/>
          <a:ea typeface="+mn-ea"/>
          <a:cs typeface="+mn-cs"/>
        </a:defRPr>
      </a:lvl4pPr>
      <a:lvl5pPr marL="1663110" eaLnBrk="1" hangingPunct="1">
        <a:defRPr>
          <a:latin typeface="+mn-lt"/>
          <a:ea typeface="+mn-ea"/>
          <a:cs typeface="+mn-cs"/>
        </a:defRPr>
      </a:lvl5pPr>
      <a:lvl6pPr marL="2078888" eaLnBrk="1" hangingPunct="1">
        <a:defRPr>
          <a:latin typeface="+mn-lt"/>
          <a:ea typeface="+mn-ea"/>
          <a:cs typeface="+mn-cs"/>
        </a:defRPr>
      </a:lvl6pPr>
      <a:lvl7pPr marL="2494666" eaLnBrk="1" hangingPunct="1">
        <a:defRPr>
          <a:latin typeface="+mn-lt"/>
          <a:ea typeface="+mn-ea"/>
          <a:cs typeface="+mn-cs"/>
        </a:defRPr>
      </a:lvl7pPr>
      <a:lvl8pPr marL="2910444" eaLnBrk="1" hangingPunct="1">
        <a:defRPr>
          <a:latin typeface="+mn-lt"/>
          <a:ea typeface="+mn-ea"/>
          <a:cs typeface="+mn-cs"/>
        </a:defRPr>
      </a:lvl8pPr>
      <a:lvl9pPr marL="3326222" eaLnBrk="1" hangingPunct="1">
        <a:defRPr>
          <a:latin typeface="+mn-lt"/>
          <a:ea typeface="+mn-ea"/>
          <a:cs typeface="+mn-cs"/>
        </a:defRPr>
      </a:lvl9pPr>
    </p:bodyStyle>
    <p:otherStyle>
      <a:lvl1pPr marL="0" eaLnBrk="1" hangingPunct="1">
        <a:defRPr>
          <a:latin typeface="+mn-lt"/>
          <a:ea typeface="+mn-ea"/>
          <a:cs typeface="+mn-cs"/>
        </a:defRPr>
      </a:lvl1pPr>
      <a:lvl2pPr marL="415778" eaLnBrk="1" hangingPunct="1">
        <a:defRPr>
          <a:latin typeface="+mn-lt"/>
          <a:ea typeface="+mn-ea"/>
          <a:cs typeface="+mn-cs"/>
        </a:defRPr>
      </a:lvl2pPr>
      <a:lvl3pPr marL="831556" eaLnBrk="1" hangingPunct="1">
        <a:defRPr>
          <a:latin typeface="+mn-lt"/>
          <a:ea typeface="+mn-ea"/>
          <a:cs typeface="+mn-cs"/>
        </a:defRPr>
      </a:lvl3pPr>
      <a:lvl4pPr marL="1247334" eaLnBrk="1" hangingPunct="1">
        <a:defRPr>
          <a:latin typeface="+mn-lt"/>
          <a:ea typeface="+mn-ea"/>
          <a:cs typeface="+mn-cs"/>
        </a:defRPr>
      </a:lvl4pPr>
      <a:lvl5pPr marL="1663110" eaLnBrk="1" hangingPunct="1">
        <a:defRPr>
          <a:latin typeface="+mn-lt"/>
          <a:ea typeface="+mn-ea"/>
          <a:cs typeface="+mn-cs"/>
        </a:defRPr>
      </a:lvl5pPr>
      <a:lvl6pPr marL="2078888" eaLnBrk="1" hangingPunct="1">
        <a:defRPr>
          <a:latin typeface="+mn-lt"/>
          <a:ea typeface="+mn-ea"/>
          <a:cs typeface="+mn-cs"/>
        </a:defRPr>
      </a:lvl6pPr>
      <a:lvl7pPr marL="2494666" eaLnBrk="1" hangingPunct="1">
        <a:defRPr>
          <a:latin typeface="+mn-lt"/>
          <a:ea typeface="+mn-ea"/>
          <a:cs typeface="+mn-cs"/>
        </a:defRPr>
      </a:lvl7pPr>
      <a:lvl8pPr marL="2910444" eaLnBrk="1" hangingPunct="1">
        <a:defRPr>
          <a:latin typeface="+mn-lt"/>
          <a:ea typeface="+mn-ea"/>
          <a:cs typeface="+mn-cs"/>
        </a:defRPr>
      </a:lvl8pPr>
      <a:lvl9pPr marL="3326222" eaLnBrk="1" hangingPunct="1">
        <a:defRPr>
          <a:latin typeface="+mn-lt"/>
          <a:ea typeface="+mn-ea"/>
          <a:cs typeface="+mn-cs"/>
        </a:defRPr>
      </a:lvl9pPr>
    </p:otherStyle>
  </p:txStyles>
  <p:extLst>
    <p:ext uri="{27BBF7A9-308A-43DC-89C8-2F10F3537804}">
      <p15:sldGuideLst xmlns:p15="http://schemas.microsoft.com/office/powerpoint/2012/main">
        <p15:guide id="8" orient="horz" pos="1620">
          <p15:clr>
            <a:srgbClr val="F26B43"/>
          </p15:clr>
        </p15:guide>
        <p15:guide id="9" pos="2880">
          <p15:clr>
            <a:srgbClr val="F26B43"/>
          </p15:clr>
        </p15:guide>
        <p15:guide id="10" pos="5568">
          <p15:clr>
            <a:srgbClr val="F26B43"/>
          </p15:clr>
        </p15:guide>
        <p15:guide id="11" orient="horz" pos="3094">
          <p15:clr>
            <a:srgbClr val="F26B43"/>
          </p15:clr>
        </p15:guide>
        <p15:guide id="12" pos="192">
          <p15:clr>
            <a:srgbClr val="F26B43"/>
          </p15:clr>
        </p15:guide>
        <p15:guide id="13" orient="horz" pos="564">
          <p15:clr>
            <a:srgbClr val="F26B43"/>
          </p15:clr>
        </p15:guide>
        <p15:guide id="14" orient="horz" pos="2772">
          <p15:clr>
            <a:srgbClr val="F26B43"/>
          </p15:clr>
        </p15:guide>
        <p15:guide id="15" orient="horz" pos="289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4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15.xml"/><Relationship Id="rId1" Type="http://schemas.openxmlformats.org/officeDocument/2006/relationships/slideLayout" Target="../slideLayouts/slideLayout48.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48.xml"/><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19.xml"/><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48.xml"/><Relationship Id="rId6" Type="http://schemas.openxmlformats.org/officeDocument/2006/relationships/image" Target="../media/image11.png"/><Relationship Id="rId5" Type="http://schemas.openxmlformats.org/officeDocument/2006/relationships/image" Target="../media/image15.png"/><Relationship Id="rId10" Type="http://schemas.openxmlformats.org/officeDocument/2006/relationships/image" Target="../media/image19.png"/><Relationship Id="rId4" Type="http://schemas.openxmlformats.org/officeDocument/2006/relationships/image" Target="../media/image10.png"/><Relationship Id="rId9"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25.xml"/><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48.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48.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55.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48.xml"/><Relationship Id="rId6" Type="http://schemas.openxmlformats.org/officeDocument/2006/relationships/image" Target="../media/image34.jpg"/><Relationship Id="rId5" Type="http://schemas.openxmlformats.org/officeDocument/2006/relationships/image" Target="../media/image33.png"/><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48.xml"/><Relationship Id="rId6" Type="http://schemas.openxmlformats.org/officeDocument/2006/relationships/image" Target="../media/image11.png"/><Relationship Id="rId5" Type="http://schemas.openxmlformats.org/officeDocument/2006/relationships/image" Target="../media/image15.png"/><Relationship Id="rId10" Type="http://schemas.openxmlformats.org/officeDocument/2006/relationships/image" Target="../media/image19.png"/><Relationship Id="rId4" Type="http://schemas.openxmlformats.org/officeDocument/2006/relationships/image" Target="../media/image10.png"/><Relationship Id="rId9" Type="http://schemas.openxmlformats.org/officeDocument/2006/relationships/image" Target="../media/image18.png"/></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48.xml"/><Relationship Id="rId5" Type="http://schemas.openxmlformats.org/officeDocument/2006/relationships/image" Target="../media/image27.png"/><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46D75-44F8-4E42-9E25-FC2492986D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F736FD-B690-1507-AE51-526AC616D08F}"/>
              </a:ext>
            </a:extLst>
          </p:cNvPr>
          <p:cNvSpPr>
            <a:spLocks noGrp="1"/>
          </p:cNvSpPr>
          <p:nvPr>
            <p:ph type="title"/>
          </p:nvPr>
        </p:nvSpPr>
        <p:spPr>
          <a:xfrm>
            <a:off x="8372057" y="3425059"/>
            <a:ext cx="8265548" cy="2175641"/>
          </a:xfrm>
        </p:spPr>
        <p:txBody>
          <a:bodyPr/>
          <a:lstStyle/>
          <a:p>
            <a:r>
              <a:rPr lang="en-US" sz="7200" dirty="0"/>
              <a:t>Your Homebuyer Journey</a:t>
            </a:r>
          </a:p>
        </p:txBody>
      </p:sp>
      <p:sp>
        <p:nvSpPr>
          <p:cNvPr id="9" name="Text Placeholder 8">
            <a:extLst>
              <a:ext uri="{FF2B5EF4-FFF2-40B4-BE49-F238E27FC236}">
                <a16:creationId xmlns:a16="http://schemas.microsoft.com/office/drawing/2014/main" id="{E853E446-58B4-B48F-2625-5724E8E16E08}"/>
              </a:ext>
            </a:extLst>
          </p:cNvPr>
          <p:cNvSpPr>
            <a:spLocks noGrp="1"/>
          </p:cNvSpPr>
          <p:nvPr>
            <p:ph type="body" sz="quarter" idx="12"/>
          </p:nvPr>
        </p:nvSpPr>
        <p:spPr>
          <a:xfrm>
            <a:off x="8372057" y="6129797"/>
            <a:ext cx="6334543" cy="1360760"/>
          </a:xfrm>
        </p:spPr>
        <p:txBody>
          <a:bodyPr/>
          <a:lstStyle/>
          <a:p>
            <a:pPr>
              <a:lnSpc>
                <a:spcPct val="100000"/>
              </a:lnSpc>
            </a:pPr>
            <a:r>
              <a:rPr lang="en-US" b="1" dirty="0"/>
              <a:t>PRESENTED IN PARTNERSHIP WITH:</a:t>
            </a:r>
            <a:endParaRPr lang="en-US" sz="2100" b="1" dirty="0"/>
          </a:p>
        </p:txBody>
      </p:sp>
      <p:sp>
        <p:nvSpPr>
          <p:cNvPr id="10" name="Text Placeholder 9">
            <a:extLst>
              <a:ext uri="{FF2B5EF4-FFF2-40B4-BE49-F238E27FC236}">
                <a16:creationId xmlns:a16="http://schemas.microsoft.com/office/drawing/2014/main" id="{A4273846-D0C5-07D4-1D50-771251E80A52}"/>
              </a:ext>
            </a:extLst>
          </p:cNvPr>
          <p:cNvSpPr>
            <a:spLocks noGrp="1"/>
          </p:cNvSpPr>
          <p:nvPr>
            <p:ph type="body" sz="quarter" idx="13"/>
          </p:nvPr>
        </p:nvSpPr>
        <p:spPr>
          <a:xfrm>
            <a:off x="13639800" y="9166322"/>
            <a:ext cx="3342290" cy="394835"/>
          </a:xfrm>
        </p:spPr>
        <p:txBody>
          <a:bodyPr/>
          <a:lstStyle/>
          <a:p>
            <a:r>
              <a:rPr lang="en-US" dirty="0"/>
              <a:t>07/31/2026</a:t>
            </a:r>
          </a:p>
        </p:txBody>
      </p:sp>
      <p:pic>
        <p:nvPicPr>
          <p:cNvPr id="5" name="Picture 4" descr="A logo with a red and blue circle and a star&#10;&#10;AI-generated content may be incorrect.">
            <a:extLst>
              <a:ext uri="{FF2B5EF4-FFF2-40B4-BE49-F238E27FC236}">
                <a16:creationId xmlns:a16="http://schemas.microsoft.com/office/drawing/2014/main" id="{2ADA1099-B557-03F8-1A38-1EB2401F93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7944192"/>
            <a:ext cx="2288498" cy="1222130"/>
          </a:xfrm>
          <a:prstGeom prst="rect">
            <a:avLst/>
          </a:prstGeom>
        </p:spPr>
      </p:pic>
      <p:pic>
        <p:nvPicPr>
          <p:cNvPr id="7" name="Picture 6" descr="A blue text on a black background&#10;&#10;AI-generated content may be incorrect.">
            <a:extLst>
              <a:ext uri="{FF2B5EF4-FFF2-40B4-BE49-F238E27FC236}">
                <a16:creationId xmlns:a16="http://schemas.microsoft.com/office/drawing/2014/main" id="{E8A7EBC3-E641-8A62-ED2C-3FA7F15EB2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1200" y="3543300"/>
            <a:ext cx="4038550" cy="2120239"/>
          </a:xfrm>
          <a:prstGeom prst="rect">
            <a:avLst/>
          </a:prstGeom>
        </p:spPr>
      </p:pic>
      <p:pic>
        <p:nvPicPr>
          <p:cNvPr id="11" name="Picture 10" descr="A logo for a company&#10;&#10;AI-generated content may be incorrect.">
            <a:extLst>
              <a:ext uri="{FF2B5EF4-FFF2-40B4-BE49-F238E27FC236}">
                <a16:creationId xmlns:a16="http://schemas.microsoft.com/office/drawing/2014/main" id="{0A8A56BB-95E0-A909-EA81-9D75FFB696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07934" y="7037514"/>
            <a:ext cx="3201511" cy="1813356"/>
          </a:xfrm>
          <a:prstGeom prst="rect">
            <a:avLst/>
          </a:prstGeom>
        </p:spPr>
      </p:pic>
      <p:sp>
        <p:nvSpPr>
          <p:cNvPr id="16" name="Rectangle 15">
            <a:extLst>
              <a:ext uri="{FF2B5EF4-FFF2-40B4-BE49-F238E27FC236}">
                <a16:creationId xmlns:a16="http://schemas.microsoft.com/office/drawing/2014/main" id="{39ABBE13-A610-F523-873C-1697787D3B88}"/>
              </a:ext>
            </a:extLst>
          </p:cNvPr>
          <p:cNvSpPr/>
          <p:nvPr/>
        </p:nvSpPr>
        <p:spPr>
          <a:xfrm>
            <a:off x="8372057" y="6743700"/>
            <a:ext cx="6180221" cy="12004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E9670088-33D3-513A-9377-B200B619B74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358673" y="8280173"/>
            <a:ext cx="623417" cy="639680"/>
          </a:xfrm>
          <a:prstGeom prst="rect">
            <a:avLst/>
          </a:prstGeom>
        </p:spPr>
      </p:pic>
      <p:sp>
        <p:nvSpPr>
          <p:cNvPr id="3" name="TextBox 2">
            <a:extLst>
              <a:ext uri="{FF2B5EF4-FFF2-40B4-BE49-F238E27FC236}">
                <a16:creationId xmlns:a16="http://schemas.microsoft.com/office/drawing/2014/main" id="{D5E7849F-8D5A-7C9D-AF92-C938EF35FF9B}"/>
              </a:ext>
            </a:extLst>
          </p:cNvPr>
          <p:cNvSpPr txBox="1"/>
          <p:nvPr/>
        </p:nvSpPr>
        <p:spPr>
          <a:xfrm>
            <a:off x="9144000" y="7277100"/>
            <a:ext cx="3276600" cy="369332"/>
          </a:xfrm>
          <a:prstGeom prst="rect">
            <a:avLst/>
          </a:prstGeom>
          <a:noFill/>
        </p:spPr>
        <p:txBody>
          <a:bodyPr wrap="square" rtlCol="0">
            <a:spAutoFit/>
          </a:bodyPr>
          <a:lstStyle/>
          <a:p>
            <a:r>
              <a:rPr lang="en-US" dirty="0"/>
              <a:t>Insert Company Logo Here</a:t>
            </a:r>
          </a:p>
        </p:txBody>
      </p:sp>
    </p:spTree>
    <p:extLst>
      <p:ext uri="{BB962C8B-B14F-4D97-AF65-F5344CB8AC3E}">
        <p14:creationId xmlns:p14="http://schemas.microsoft.com/office/powerpoint/2010/main" val="1880760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84C42-2D7A-1085-928A-9807381517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8502AA-BFEF-F868-0E1D-9F5546C98C9D}"/>
              </a:ext>
            </a:extLst>
          </p:cNvPr>
          <p:cNvSpPr>
            <a:spLocks noGrp="1"/>
          </p:cNvSpPr>
          <p:nvPr>
            <p:ph type="title"/>
          </p:nvPr>
        </p:nvSpPr>
        <p:spPr/>
        <p:txBody>
          <a:bodyPr/>
          <a:lstStyle/>
          <a:p>
            <a:r>
              <a:rPr lang="en-US" dirty="0"/>
              <a:t>Indicators of Readiness</a:t>
            </a:r>
          </a:p>
        </p:txBody>
      </p:sp>
      <p:sp>
        <p:nvSpPr>
          <p:cNvPr id="5" name="TextBox 4">
            <a:extLst>
              <a:ext uri="{FF2B5EF4-FFF2-40B4-BE49-F238E27FC236}">
                <a16:creationId xmlns:a16="http://schemas.microsoft.com/office/drawing/2014/main" id="{06676772-C198-F199-1CAB-9A7AE196EE39}"/>
              </a:ext>
            </a:extLst>
          </p:cNvPr>
          <p:cNvSpPr txBox="1"/>
          <p:nvPr/>
        </p:nvSpPr>
        <p:spPr>
          <a:xfrm>
            <a:off x="1447800" y="3169750"/>
            <a:ext cx="15544800" cy="5509200"/>
          </a:xfrm>
          <a:prstGeom prst="rect">
            <a:avLst/>
          </a:prstGeom>
          <a:noFill/>
        </p:spPr>
        <p:txBody>
          <a:bodyPr wrap="square">
            <a:spAutoFit/>
          </a:bodyPr>
          <a:lstStyle/>
          <a:p>
            <a:pPr marL="0" lvl="1"/>
            <a:r>
              <a:rPr lang="en-US" sz="3200" dirty="0">
                <a:solidFill>
                  <a:schemeClr val="tx2"/>
                </a:solidFill>
                <a:latin typeface="Montserrat" panose="00000500000000000000" pitchFamily="50" charset="0"/>
                <a:ea typeface="Montserrat Light"/>
                <a:cs typeface="Montserrat Light"/>
                <a:sym typeface="Montserrat Light"/>
              </a:rPr>
              <a:t>Reality of impaired credit:</a:t>
            </a:r>
          </a:p>
          <a:p>
            <a:pPr marL="891051" lvl="1" indent="-445525">
              <a:buFont typeface="Arial"/>
              <a:buChar char="•"/>
            </a:pPr>
            <a:endParaRPr lang="en-US" sz="3200" dirty="0">
              <a:solidFill>
                <a:schemeClr val="tx2"/>
              </a:solidFill>
              <a:latin typeface="Montserrat" panose="00000500000000000000" pitchFamily="50" charset="0"/>
              <a:ea typeface="Montserrat Light"/>
              <a:cs typeface="Montserrat Light"/>
              <a:sym typeface="Montserrat Light"/>
            </a:endParaRPr>
          </a:p>
          <a:p>
            <a:pPr marL="891051" lvl="1" indent="-445525">
              <a:buFont typeface="Arial"/>
              <a:buChar char="•"/>
            </a:pPr>
            <a:r>
              <a:rPr lang="en-US" sz="3200" dirty="0">
                <a:solidFill>
                  <a:schemeClr val="tx2"/>
                </a:solidFill>
                <a:latin typeface="Montserrat" panose="00000500000000000000" pitchFamily="50" charset="0"/>
                <a:ea typeface="Montserrat Light"/>
                <a:cs typeface="Montserrat Light"/>
                <a:sym typeface="Montserrat Light"/>
              </a:rPr>
              <a:t>You may be </a:t>
            </a:r>
            <a:r>
              <a:rPr lang="en-US" sz="3200" b="1" dirty="0">
                <a:solidFill>
                  <a:schemeClr val="tx2"/>
                </a:solidFill>
                <a:latin typeface="Montserrat" panose="00000500000000000000" pitchFamily="50" charset="0"/>
                <a:ea typeface="Montserrat Light"/>
                <a:cs typeface="Montserrat Light"/>
                <a:sym typeface="Montserrat Light"/>
              </a:rPr>
              <a:t>denied</a:t>
            </a:r>
            <a:r>
              <a:rPr lang="en-US" sz="3200" dirty="0">
                <a:solidFill>
                  <a:schemeClr val="tx2"/>
                </a:solidFill>
                <a:latin typeface="Montserrat" panose="00000500000000000000" pitchFamily="50" charset="0"/>
                <a:ea typeface="Montserrat Light"/>
                <a:cs typeface="Montserrat Light"/>
                <a:sym typeface="Montserrat Light"/>
              </a:rPr>
              <a:t> for a mortgage.</a:t>
            </a:r>
          </a:p>
          <a:p>
            <a:pPr marL="891051" lvl="1" indent="-445525">
              <a:buFont typeface="Arial"/>
              <a:buChar char="•"/>
            </a:pPr>
            <a:endParaRPr lang="en-US" sz="3200" dirty="0">
              <a:solidFill>
                <a:schemeClr val="tx2"/>
              </a:solidFill>
              <a:latin typeface="Montserrat" panose="00000500000000000000" pitchFamily="50" charset="0"/>
              <a:ea typeface="Montserrat Light"/>
              <a:cs typeface="Montserrat Light"/>
              <a:sym typeface="Montserrat Light"/>
            </a:endParaRPr>
          </a:p>
          <a:p>
            <a:pPr marL="891051" lvl="1" indent="-445525">
              <a:buFont typeface="Arial"/>
              <a:buChar char="•"/>
            </a:pPr>
            <a:r>
              <a:rPr lang="en-US" sz="3200" dirty="0">
                <a:solidFill>
                  <a:schemeClr val="tx2"/>
                </a:solidFill>
                <a:latin typeface="Montserrat" panose="00000500000000000000" pitchFamily="50" charset="0"/>
                <a:ea typeface="Montserrat Light"/>
                <a:cs typeface="Montserrat Light"/>
                <a:sym typeface="Montserrat Light"/>
              </a:rPr>
              <a:t>Can lead to a higher </a:t>
            </a:r>
            <a:r>
              <a:rPr lang="en-US" sz="3200" b="1" dirty="0">
                <a:solidFill>
                  <a:schemeClr val="tx2"/>
                </a:solidFill>
                <a:latin typeface="Montserrat" panose="00000500000000000000" pitchFamily="50" charset="0"/>
                <a:ea typeface="Montserrat Light"/>
                <a:cs typeface="Montserrat Light"/>
                <a:sym typeface="Montserrat Light"/>
              </a:rPr>
              <a:t>interest rate</a:t>
            </a:r>
            <a:r>
              <a:rPr lang="en-US" sz="3200" dirty="0">
                <a:solidFill>
                  <a:schemeClr val="tx2"/>
                </a:solidFill>
                <a:latin typeface="Montserrat" panose="00000500000000000000" pitchFamily="50" charset="0"/>
                <a:ea typeface="Montserrat Light"/>
                <a:cs typeface="Montserrat Light"/>
                <a:sym typeface="Montserrat Light"/>
              </a:rPr>
              <a:t>, making your mortgage payments more expensive. </a:t>
            </a:r>
          </a:p>
          <a:p>
            <a:pPr marL="891051" lvl="1" indent="-445525">
              <a:buFont typeface="Arial"/>
              <a:buChar char="•"/>
            </a:pPr>
            <a:endParaRPr lang="en-US" sz="3200" dirty="0">
              <a:solidFill>
                <a:schemeClr val="tx2"/>
              </a:solidFill>
              <a:latin typeface="Montserrat" panose="00000500000000000000" pitchFamily="50" charset="0"/>
              <a:ea typeface="Montserrat Light"/>
              <a:cs typeface="Montserrat Light"/>
              <a:sym typeface="Montserrat Light"/>
            </a:endParaRPr>
          </a:p>
          <a:p>
            <a:pPr marL="891051" lvl="1" indent="-445525">
              <a:buFont typeface="Arial"/>
              <a:buChar char="•"/>
            </a:pPr>
            <a:r>
              <a:rPr lang="en-US" sz="3200" dirty="0">
                <a:solidFill>
                  <a:schemeClr val="tx2"/>
                </a:solidFill>
                <a:latin typeface="Montserrat" panose="00000500000000000000" pitchFamily="50" charset="0"/>
                <a:ea typeface="Montserrat Light"/>
                <a:cs typeface="Montserrat Light"/>
                <a:sym typeface="Montserrat Light"/>
              </a:rPr>
              <a:t>May </a:t>
            </a:r>
            <a:r>
              <a:rPr lang="en-US" sz="3200" b="1" dirty="0">
                <a:solidFill>
                  <a:schemeClr val="tx2"/>
                </a:solidFill>
                <a:latin typeface="Montserrat" panose="00000500000000000000" pitchFamily="50" charset="0"/>
                <a:ea typeface="Montserrat Light"/>
                <a:cs typeface="Montserrat Light"/>
                <a:sym typeface="Montserrat Light"/>
              </a:rPr>
              <a:t>increase the costs </a:t>
            </a:r>
            <a:r>
              <a:rPr lang="en-US" sz="3200" dirty="0">
                <a:solidFill>
                  <a:schemeClr val="tx2"/>
                </a:solidFill>
                <a:latin typeface="Montserrat" panose="00000500000000000000" pitchFamily="50" charset="0"/>
                <a:ea typeface="Montserrat Light"/>
                <a:cs typeface="Montserrat Light"/>
                <a:sym typeface="Montserrat Light"/>
              </a:rPr>
              <a:t>of homeowners insurance and other insurances, like Private Mortgage Insurance. </a:t>
            </a:r>
          </a:p>
          <a:p>
            <a:pPr marL="891051" lvl="1" indent="-445525">
              <a:buFont typeface="Arial"/>
              <a:buChar char="•"/>
            </a:pPr>
            <a:endParaRPr lang="en-US" sz="3200" dirty="0">
              <a:solidFill>
                <a:schemeClr val="tx2"/>
              </a:solidFill>
              <a:latin typeface="Montserrat" panose="00000500000000000000" pitchFamily="50" charset="0"/>
              <a:ea typeface="Montserrat Light"/>
              <a:cs typeface="Montserrat Light"/>
              <a:sym typeface="Montserrat Light"/>
            </a:endParaRPr>
          </a:p>
          <a:p>
            <a:pPr marL="891051" lvl="1" indent="-445525">
              <a:buFont typeface="Arial"/>
              <a:buChar char="•"/>
            </a:pPr>
            <a:r>
              <a:rPr lang="en-US" sz="3200" dirty="0">
                <a:solidFill>
                  <a:schemeClr val="tx2"/>
                </a:solidFill>
                <a:latin typeface="Montserrat" panose="00000500000000000000" pitchFamily="50" charset="0"/>
                <a:ea typeface="Montserrat Light"/>
                <a:cs typeface="Montserrat Light"/>
                <a:sym typeface="Montserrat Light"/>
              </a:rPr>
              <a:t>Long term financial </a:t>
            </a:r>
            <a:r>
              <a:rPr lang="en-US" sz="3200" b="1" dirty="0">
                <a:solidFill>
                  <a:schemeClr val="tx2"/>
                </a:solidFill>
                <a:latin typeface="Montserrat" panose="00000500000000000000" pitchFamily="50" charset="0"/>
                <a:ea typeface="Montserrat Light"/>
                <a:cs typeface="Montserrat Light"/>
                <a:sym typeface="Montserrat Light"/>
              </a:rPr>
              <a:t>stress</a:t>
            </a:r>
            <a:r>
              <a:rPr lang="en-US" sz="3200" dirty="0">
                <a:solidFill>
                  <a:schemeClr val="tx2"/>
                </a:solidFill>
                <a:latin typeface="Montserrat" panose="00000500000000000000" pitchFamily="50" charset="0"/>
                <a:ea typeface="Montserrat Light"/>
                <a:cs typeface="Montserrat Light"/>
                <a:sym typeface="Montserrat Light"/>
              </a:rPr>
              <a:t>. </a:t>
            </a:r>
          </a:p>
        </p:txBody>
      </p:sp>
      <p:pic>
        <p:nvPicPr>
          <p:cNvPr id="9" name="Picture 8" descr="A black background with a black square&#10;&#10;AI-generated content may be incorrect.">
            <a:extLst>
              <a:ext uri="{FF2B5EF4-FFF2-40B4-BE49-F238E27FC236}">
                <a16:creationId xmlns:a16="http://schemas.microsoft.com/office/drawing/2014/main" id="{C4EB775C-CD54-5B5C-40F5-4562CC96E0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92600" y="8682875"/>
            <a:ext cx="785470" cy="785470"/>
          </a:xfrm>
          <a:prstGeom prst="rect">
            <a:avLst/>
          </a:prstGeom>
        </p:spPr>
      </p:pic>
    </p:spTree>
    <p:extLst>
      <p:ext uri="{BB962C8B-B14F-4D97-AF65-F5344CB8AC3E}">
        <p14:creationId xmlns:p14="http://schemas.microsoft.com/office/powerpoint/2010/main" val="161503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02FA2-3665-3889-2930-D3915E4721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244898-620B-1CFD-6DEF-3E7F5671EE87}"/>
              </a:ext>
            </a:extLst>
          </p:cNvPr>
          <p:cNvSpPr>
            <a:spLocks noGrp="1"/>
          </p:cNvSpPr>
          <p:nvPr>
            <p:ph type="title"/>
          </p:nvPr>
        </p:nvSpPr>
        <p:spPr/>
        <p:txBody>
          <a:bodyPr/>
          <a:lstStyle/>
          <a:p>
            <a:r>
              <a:rPr lang="en-US" dirty="0"/>
              <a:t>Indicators of Readiness</a:t>
            </a:r>
          </a:p>
        </p:txBody>
      </p:sp>
      <p:sp>
        <p:nvSpPr>
          <p:cNvPr id="5" name="TextBox 4">
            <a:extLst>
              <a:ext uri="{FF2B5EF4-FFF2-40B4-BE49-F238E27FC236}">
                <a16:creationId xmlns:a16="http://schemas.microsoft.com/office/drawing/2014/main" id="{DD536F54-6607-E58A-FD6E-4F05FB30BAA6}"/>
              </a:ext>
            </a:extLst>
          </p:cNvPr>
          <p:cNvSpPr txBox="1"/>
          <p:nvPr/>
        </p:nvSpPr>
        <p:spPr>
          <a:xfrm>
            <a:off x="1447800" y="3169750"/>
            <a:ext cx="15316200" cy="5701817"/>
          </a:xfrm>
          <a:prstGeom prst="rect">
            <a:avLst/>
          </a:prstGeom>
          <a:noFill/>
        </p:spPr>
        <p:txBody>
          <a:bodyPr wrap="square">
            <a:spAutoFit/>
          </a:bodyPr>
          <a:lstStyle/>
          <a:p>
            <a:pPr marL="0" lvl="1"/>
            <a:r>
              <a:rPr lang="en-US" sz="3200" dirty="0">
                <a:solidFill>
                  <a:schemeClr val="tx2"/>
                </a:solidFill>
                <a:latin typeface="Montserrat" panose="00000500000000000000" pitchFamily="50" charset="0"/>
                <a:ea typeface="Montserrat Light"/>
                <a:cs typeface="Montserrat Light"/>
                <a:sym typeface="Montserrat Light"/>
              </a:rPr>
              <a:t>Tip to rebuild your credit:</a:t>
            </a:r>
          </a:p>
          <a:p>
            <a:pPr marL="890905" lvl="1" indent="-445135">
              <a:lnSpc>
                <a:spcPts val="5778"/>
              </a:lnSpc>
              <a:buFont typeface="Arial"/>
              <a:buChar char="•"/>
            </a:pPr>
            <a:r>
              <a:rPr lang="en-US" sz="3200" dirty="0">
                <a:solidFill>
                  <a:schemeClr val="tx2"/>
                </a:solidFill>
                <a:latin typeface="Montserrat" panose="00000500000000000000" pitchFamily="50" charset="0"/>
                <a:ea typeface="Montserrat Bold Italics"/>
                <a:cs typeface="Montserrat Bold Italics"/>
                <a:sym typeface="Montserrat Bold Italics"/>
              </a:rPr>
              <a:t>Meet with a </a:t>
            </a:r>
            <a:r>
              <a:rPr lang="en-US" sz="3200" b="1" dirty="0">
                <a:solidFill>
                  <a:schemeClr val="tx2"/>
                </a:solidFill>
                <a:latin typeface="Montserrat" panose="00000500000000000000" pitchFamily="50" charset="0"/>
                <a:ea typeface="Montserrat Bold Italics"/>
                <a:cs typeface="Montserrat Bold Italics"/>
                <a:sym typeface="Montserrat Bold Italics"/>
              </a:rPr>
              <a:t>HUD approved housing counselor.</a:t>
            </a:r>
            <a:r>
              <a:rPr lang="en-US" sz="3200" dirty="0">
                <a:solidFill>
                  <a:schemeClr val="tx2"/>
                </a:solidFill>
                <a:latin typeface="Montserrat" panose="00000500000000000000" pitchFamily="50" charset="0"/>
                <a:ea typeface="Montserrat Bold Italics"/>
                <a:cs typeface="Montserrat Bold Italics"/>
                <a:sym typeface="Montserrat Bold Italics"/>
              </a:rPr>
              <a:t> </a:t>
            </a:r>
            <a:endParaRPr lang="en-US" sz="3200" dirty="0">
              <a:solidFill>
                <a:schemeClr val="tx2"/>
              </a:solidFill>
              <a:latin typeface="Montserrat" panose="00000500000000000000" pitchFamily="50" charset="0"/>
              <a:ea typeface="Montserrat Bold Italics"/>
              <a:cs typeface="Montserrat Bold Italics"/>
            </a:endParaRPr>
          </a:p>
          <a:p>
            <a:pPr marL="890905" lvl="1" indent="-445135">
              <a:lnSpc>
                <a:spcPts val="5778"/>
              </a:lnSpc>
              <a:buFont typeface="Arial"/>
              <a:buChar char="•"/>
            </a:pPr>
            <a:r>
              <a:rPr lang="en-US" sz="3200" dirty="0">
                <a:solidFill>
                  <a:schemeClr val="tx2"/>
                </a:solidFill>
                <a:latin typeface="Montserrat" panose="00000500000000000000" pitchFamily="50" charset="0"/>
                <a:ea typeface="Montserrat Light"/>
                <a:cs typeface="Montserrat Light"/>
                <a:sym typeface="Montserrat Light"/>
              </a:rPr>
              <a:t>Check your credit reports for errors.</a:t>
            </a:r>
          </a:p>
          <a:p>
            <a:pPr marL="890905" lvl="1" indent="-445135">
              <a:lnSpc>
                <a:spcPts val="5778"/>
              </a:lnSpc>
              <a:buFont typeface="Arial"/>
              <a:buChar char="•"/>
            </a:pPr>
            <a:r>
              <a:rPr lang="en-US" sz="3200" dirty="0">
                <a:solidFill>
                  <a:schemeClr val="tx2"/>
                </a:solidFill>
                <a:latin typeface="Montserrat" panose="00000500000000000000" pitchFamily="50" charset="0"/>
                <a:ea typeface="Montserrat Light"/>
                <a:cs typeface="Montserrat Light"/>
                <a:sym typeface="Montserrat Light"/>
              </a:rPr>
              <a:t>Free resources available at </a:t>
            </a:r>
            <a:r>
              <a:rPr lang="en-US" sz="3200" b="1" u="sng" dirty="0">
                <a:solidFill>
                  <a:schemeClr val="tx2"/>
                </a:solidFill>
                <a:latin typeface="Montserrat" panose="00000500000000000000" pitchFamily="50" charset="0"/>
                <a:ea typeface="Montserrat Light"/>
                <a:cs typeface="Montserrat Light"/>
                <a:sym typeface="Montserrat Light"/>
              </a:rPr>
              <a:t>www.AnnualCreditReport.com </a:t>
            </a:r>
            <a:endParaRPr lang="en-US" sz="3200" b="1" u="sng" dirty="0">
              <a:solidFill>
                <a:schemeClr val="tx2"/>
              </a:solidFill>
              <a:latin typeface="Montserrat" panose="00000500000000000000" pitchFamily="50" charset="0"/>
            </a:endParaRPr>
          </a:p>
          <a:p>
            <a:pPr marL="890905" lvl="1" indent="-445135">
              <a:lnSpc>
                <a:spcPts val="5778"/>
              </a:lnSpc>
              <a:buFont typeface="Arial"/>
              <a:buChar char="•"/>
            </a:pPr>
            <a:r>
              <a:rPr lang="en-US" sz="3200" dirty="0">
                <a:solidFill>
                  <a:schemeClr val="tx2"/>
                </a:solidFill>
                <a:latin typeface="Montserrat" panose="00000500000000000000" pitchFamily="50" charset="0"/>
                <a:ea typeface="Montserrat Light"/>
                <a:cs typeface="Montserrat Light"/>
                <a:sym typeface="Montserrat Light"/>
              </a:rPr>
              <a:t>Pay all your bills on time, for at least 24 months</a:t>
            </a:r>
            <a:endParaRPr lang="en-US" sz="3200" dirty="0">
              <a:solidFill>
                <a:schemeClr val="tx2"/>
              </a:solidFill>
              <a:latin typeface="Montserrat" panose="00000500000000000000" pitchFamily="50" charset="0"/>
              <a:ea typeface="Montserrat Light"/>
              <a:cs typeface="Montserrat Light"/>
            </a:endParaRPr>
          </a:p>
          <a:p>
            <a:pPr marL="890905" lvl="1" indent="-445135">
              <a:lnSpc>
                <a:spcPts val="5778"/>
              </a:lnSpc>
              <a:buFont typeface="Arial"/>
              <a:buChar char="•"/>
            </a:pPr>
            <a:r>
              <a:rPr lang="en-US" sz="3200" dirty="0">
                <a:solidFill>
                  <a:schemeClr val="tx2"/>
                </a:solidFill>
                <a:latin typeface="Montserrat" panose="00000500000000000000" pitchFamily="50" charset="0"/>
                <a:ea typeface="Montserrat Light"/>
                <a:cs typeface="Montserrat Light"/>
                <a:sym typeface="Montserrat Light"/>
              </a:rPr>
              <a:t>Reduce your credit card balances to no more than 30% utilization. </a:t>
            </a:r>
            <a:endParaRPr lang="en-US" sz="3200" dirty="0">
              <a:solidFill>
                <a:schemeClr val="tx2"/>
              </a:solidFill>
              <a:latin typeface="Montserrat" panose="00000500000000000000" pitchFamily="50" charset="0"/>
              <a:ea typeface="Montserrat Light"/>
              <a:cs typeface="Montserrat Light"/>
            </a:endParaRPr>
          </a:p>
          <a:p>
            <a:pPr marL="890905" lvl="1" indent="-445135">
              <a:lnSpc>
                <a:spcPts val="5778"/>
              </a:lnSpc>
              <a:buFont typeface="Arial"/>
              <a:buChar char="•"/>
            </a:pPr>
            <a:r>
              <a:rPr lang="en-US" sz="3200" dirty="0">
                <a:solidFill>
                  <a:schemeClr val="tx2"/>
                </a:solidFill>
                <a:latin typeface="Montserrat" panose="00000500000000000000" pitchFamily="50" charset="0"/>
                <a:ea typeface="Montserrat Light"/>
                <a:cs typeface="Montserrat Light"/>
                <a:sym typeface="Montserrat Light"/>
              </a:rPr>
              <a:t>Avoid opening new accounts in the year leading up to getting a mortgage. </a:t>
            </a:r>
            <a:endParaRPr lang="en-US" sz="3200" dirty="0">
              <a:solidFill>
                <a:schemeClr val="tx2"/>
              </a:solidFill>
              <a:latin typeface="Montserrat" panose="00000500000000000000" pitchFamily="50" charset="0"/>
              <a:ea typeface="Montserrat Light"/>
              <a:cs typeface="Montserrat Light"/>
            </a:endParaRPr>
          </a:p>
        </p:txBody>
      </p:sp>
      <p:pic>
        <p:nvPicPr>
          <p:cNvPr id="9" name="Picture 8" descr="A black background with a black square&#10;&#10;AI-generated content may be incorrect.">
            <a:extLst>
              <a:ext uri="{FF2B5EF4-FFF2-40B4-BE49-F238E27FC236}">
                <a16:creationId xmlns:a16="http://schemas.microsoft.com/office/drawing/2014/main" id="{365A6991-FF0E-E43D-675D-0B42C2984A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92600" y="8682875"/>
            <a:ext cx="785470" cy="785470"/>
          </a:xfrm>
          <a:prstGeom prst="rect">
            <a:avLst/>
          </a:prstGeom>
        </p:spPr>
      </p:pic>
    </p:spTree>
    <p:extLst>
      <p:ext uri="{BB962C8B-B14F-4D97-AF65-F5344CB8AC3E}">
        <p14:creationId xmlns:p14="http://schemas.microsoft.com/office/powerpoint/2010/main" val="2658749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005CF-CB84-FA74-100F-AD95E3E006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0D27D1-D931-2949-0B29-7239F412FFB0}"/>
              </a:ext>
            </a:extLst>
          </p:cNvPr>
          <p:cNvSpPr>
            <a:spLocks noGrp="1"/>
          </p:cNvSpPr>
          <p:nvPr>
            <p:ph type="title"/>
          </p:nvPr>
        </p:nvSpPr>
        <p:spPr/>
        <p:txBody>
          <a:bodyPr/>
          <a:lstStyle/>
          <a:p>
            <a:r>
              <a:rPr lang="en-US" dirty="0"/>
              <a:t>What We Will Cover</a:t>
            </a:r>
          </a:p>
        </p:txBody>
      </p:sp>
      <p:sp>
        <p:nvSpPr>
          <p:cNvPr id="3" name="Text Placeholder 2">
            <a:extLst>
              <a:ext uri="{FF2B5EF4-FFF2-40B4-BE49-F238E27FC236}">
                <a16:creationId xmlns:a16="http://schemas.microsoft.com/office/drawing/2014/main" id="{6AAF7559-59A0-2F8A-FAE5-CF511EE2EBE6}"/>
              </a:ext>
            </a:extLst>
          </p:cNvPr>
          <p:cNvSpPr>
            <a:spLocks noGrp="1"/>
          </p:cNvSpPr>
          <p:nvPr>
            <p:ph type="body" sz="quarter" idx="12"/>
          </p:nvPr>
        </p:nvSpPr>
        <p:spPr>
          <a:xfrm>
            <a:off x="815342" y="2980089"/>
            <a:ext cx="17068799" cy="1115568"/>
          </a:xfrm>
        </p:spPr>
        <p:txBody>
          <a:bodyPr/>
          <a:lstStyle/>
          <a:p>
            <a:r>
              <a:rPr lang="en-US" dirty="0"/>
              <a:t>Assessing Your Readiness</a:t>
            </a:r>
          </a:p>
        </p:txBody>
      </p:sp>
      <p:sp>
        <p:nvSpPr>
          <p:cNvPr id="4" name="Text Placeholder 3">
            <a:extLst>
              <a:ext uri="{FF2B5EF4-FFF2-40B4-BE49-F238E27FC236}">
                <a16:creationId xmlns:a16="http://schemas.microsoft.com/office/drawing/2014/main" id="{D1F78DCF-831E-9A83-AF75-97AA6256355E}"/>
              </a:ext>
            </a:extLst>
          </p:cNvPr>
          <p:cNvSpPr>
            <a:spLocks noGrp="1"/>
          </p:cNvSpPr>
          <p:nvPr>
            <p:ph type="body" sz="quarter" idx="13"/>
          </p:nvPr>
        </p:nvSpPr>
        <p:spPr>
          <a:xfrm>
            <a:off x="798197" y="4249128"/>
            <a:ext cx="17068799" cy="1121376"/>
          </a:xfrm>
        </p:spPr>
        <p:txBody>
          <a:bodyPr/>
          <a:lstStyle/>
          <a:p>
            <a:r>
              <a:rPr lang="en-US" dirty="0"/>
              <a:t>Build Your Team</a:t>
            </a:r>
          </a:p>
        </p:txBody>
      </p:sp>
      <p:sp>
        <p:nvSpPr>
          <p:cNvPr id="5" name="Text Placeholder 4">
            <a:extLst>
              <a:ext uri="{FF2B5EF4-FFF2-40B4-BE49-F238E27FC236}">
                <a16:creationId xmlns:a16="http://schemas.microsoft.com/office/drawing/2014/main" id="{0D7087CB-E16E-6142-3F8D-8740083DC8F4}"/>
              </a:ext>
            </a:extLst>
          </p:cNvPr>
          <p:cNvSpPr>
            <a:spLocks noGrp="1"/>
          </p:cNvSpPr>
          <p:nvPr>
            <p:ph type="body" sz="quarter" idx="14"/>
          </p:nvPr>
        </p:nvSpPr>
        <p:spPr>
          <a:xfrm>
            <a:off x="781052" y="5501022"/>
            <a:ext cx="17068799" cy="1121376"/>
          </a:xfrm>
        </p:spPr>
        <p:txBody>
          <a:bodyPr/>
          <a:lstStyle/>
          <a:p>
            <a:r>
              <a:rPr lang="en-US" dirty="0"/>
              <a:t>Applying for a Mortgage and New Hampshire Housing</a:t>
            </a:r>
          </a:p>
        </p:txBody>
      </p:sp>
      <p:sp>
        <p:nvSpPr>
          <p:cNvPr id="6" name="Text Placeholder 5">
            <a:extLst>
              <a:ext uri="{FF2B5EF4-FFF2-40B4-BE49-F238E27FC236}">
                <a16:creationId xmlns:a16="http://schemas.microsoft.com/office/drawing/2014/main" id="{915FF1CC-DB25-C4AC-A81E-93DCEFAC8C4D}"/>
              </a:ext>
            </a:extLst>
          </p:cNvPr>
          <p:cNvSpPr>
            <a:spLocks noGrp="1"/>
          </p:cNvSpPr>
          <p:nvPr>
            <p:ph type="body" sz="quarter" idx="15"/>
          </p:nvPr>
        </p:nvSpPr>
        <p:spPr>
          <a:xfrm>
            <a:off x="763907" y="6752916"/>
            <a:ext cx="17068799" cy="1121376"/>
          </a:xfrm>
        </p:spPr>
        <p:txBody>
          <a:bodyPr/>
          <a:lstStyle/>
          <a:p>
            <a:r>
              <a:rPr lang="en-US" dirty="0"/>
              <a:t>Finding Your Home and the Closing Process</a:t>
            </a:r>
          </a:p>
        </p:txBody>
      </p:sp>
      <p:sp>
        <p:nvSpPr>
          <p:cNvPr id="7" name="Text Placeholder 6">
            <a:extLst>
              <a:ext uri="{FF2B5EF4-FFF2-40B4-BE49-F238E27FC236}">
                <a16:creationId xmlns:a16="http://schemas.microsoft.com/office/drawing/2014/main" id="{61BE0C02-5CF3-2556-1CDF-F56CE35352AF}"/>
              </a:ext>
            </a:extLst>
          </p:cNvPr>
          <p:cNvSpPr>
            <a:spLocks noGrp="1"/>
          </p:cNvSpPr>
          <p:nvPr>
            <p:ph type="body" sz="quarter" idx="16"/>
          </p:nvPr>
        </p:nvSpPr>
        <p:spPr>
          <a:xfrm>
            <a:off x="763907" y="8021955"/>
            <a:ext cx="17068799" cy="1121376"/>
          </a:xfrm>
        </p:spPr>
        <p:txBody>
          <a:bodyPr/>
          <a:lstStyle/>
          <a:p>
            <a:r>
              <a:rPr lang="en-US" dirty="0"/>
              <a:t>Questions</a:t>
            </a:r>
          </a:p>
        </p:txBody>
      </p:sp>
      <p:pic>
        <p:nvPicPr>
          <p:cNvPr id="9" name="Graphic 8" descr="Checkmark with solid fill">
            <a:extLst>
              <a:ext uri="{FF2B5EF4-FFF2-40B4-BE49-F238E27FC236}">
                <a16:creationId xmlns:a16="http://schemas.microsoft.com/office/drawing/2014/main" id="{971B2FFE-340C-5458-CB2F-DCB26A07513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010400" y="3121214"/>
            <a:ext cx="914400" cy="914400"/>
          </a:xfrm>
          <a:prstGeom prst="rect">
            <a:avLst/>
          </a:prstGeom>
        </p:spPr>
      </p:pic>
    </p:spTree>
    <p:extLst>
      <p:ext uri="{BB962C8B-B14F-4D97-AF65-F5344CB8AC3E}">
        <p14:creationId xmlns:p14="http://schemas.microsoft.com/office/powerpoint/2010/main" val="1564538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C30BC-521E-2E63-44C9-66D7CAB3ED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D08F95-2285-C312-4E39-44E3EB31FA9D}"/>
              </a:ext>
            </a:extLst>
          </p:cNvPr>
          <p:cNvSpPr>
            <a:spLocks noGrp="1"/>
          </p:cNvSpPr>
          <p:nvPr>
            <p:ph type="title"/>
          </p:nvPr>
        </p:nvSpPr>
        <p:spPr>
          <a:xfrm>
            <a:off x="787384" y="2146529"/>
            <a:ext cx="11404616" cy="2234971"/>
          </a:xfrm>
        </p:spPr>
        <p:txBody>
          <a:bodyPr/>
          <a:lstStyle/>
          <a:p>
            <a:r>
              <a:rPr lang="en-US" dirty="0"/>
              <a:t>Build Your Team</a:t>
            </a:r>
          </a:p>
        </p:txBody>
      </p:sp>
      <p:sp>
        <p:nvSpPr>
          <p:cNvPr id="8" name="Rectangle 7">
            <a:extLst>
              <a:ext uri="{FF2B5EF4-FFF2-40B4-BE49-F238E27FC236}">
                <a16:creationId xmlns:a16="http://schemas.microsoft.com/office/drawing/2014/main" id="{4A90E0D5-7ECC-7E27-510E-260316CF232A}"/>
              </a:ext>
            </a:extLst>
          </p:cNvPr>
          <p:cNvSpPr/>
          <p:nvPr/>
        </p:nvSpPr>
        <p:spPr>
          <a:xfrm>
            <a:off x="13944600" y="9563100"/>
            <a:ext cx="3429000" cy="4191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118975D5-CB79-070A-94EF-DF05576FBA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3000" y="952500"/>
            <a:ext cx="9334500" cy="9334500"/>
          </a:xfrm>
          <a:prstGeom prst="rect">
            <a:avLst/>
          </a:prstGeom>
        </p:spPr>
      </p:pic>
    </p:spTree>
    <p:extLst>
      <p:ext uri="{BB962C8B-B14F-4D97-AF65-F5344CB8AC3E}">
        <p14:creationId xmlns:p14="http://schemas.microsoft.com/office/powerpoint/2010/main" val="81617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0BB01-79BC-3351-CB6D-C377583A4F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3F03D7-C739-B708-CE89-FCEF4336AAEE}"/>
              </a:ext>
            </a:extLst>
          </p:cNvPr>
          <p:cNvSpPr>
            <a:spLocks noGrp="1"/>
          </p:cNvSpPr>
          <p:nvPr>
            <p:ph type="title"/>
          </p:nvPr>
        </p:nvSpPr>
        <p:spPr/>
        <p:txBody>
          <a:bodyPr/>
          <a:lstStyle/>
          <a:p>
            <a:r>
              <a:rPr lang="en-US" dirty="0"/>
              <a:t>Build Your Team</a:t>
            </a:r>
          </a:p>
        </p:txBody>
      </p:sp>
      <p:sp>
        <p:nvSpPr>
          <p:cNvPr id="5" name="TextBox 4">
            <a:extLst>
              <a:ext uri="{FF2B5EF4-FFF2-40B4-BE49-F238E27FC236}">
                <a16:creationId xmlns:a16="http://schemas.microsoft.com/office/drawing/2014/main" id="{568599B2-F02B-DB72-7BC1-E39CF68ADC26}"/>
              </a:ext>
            </a:extLst>
          </p:cNvPr>
          <p:cNvSpPr txBox="1"/>
          <p:nvPr/>
        </p:nvSpPr>
        <p:spPr>
          <a:xfrm>
            <a:off x="914400" y="2865150"/>
            <a:ext cx="7543800" cy="5016758"/>
          </a:xfrm>
          <a:prstGeom prst="rect">
            <a:avLst/>
          </a:prstGeom>
          <a:noFill/>
        </p:spPr>
        <p:txBody>
          <a:bodyPr wrap="square">
            <a:spAutoFit/>
          </a:bodyPr>
          <a:lstStyle/>
          <a:p>
            <a:r>
              <a:rPr lang="en-US" sz="3200" b="1" dirty="0">
                <a:solidFill>
                  <a:schemeClr val="tx2"/>
                </a:solidFill>
                <a:latin typeface="Montserrat" panose="00000500000000000000" pitchFamily="50" charset="0"/>
                <a:ea typeface="Montserrat Bold"/>
                <a:cs typeface="Montserrat Bold"/>
                <a:sym typeface="Montserrat Bold"/>
              </a:rPr>
              <a:t>Your Team:</a:t>
            </a:r>
          </a:p>
          <a:p>
            <a:r>
              <a:rPr lang="en-US" sz="3200" dirty="0">
                <a:solidFill>
                  <a:schemeClr val="tx2"/>
                </a:solidFill>
                <a:latin typeface="Montserrat" panose="00000500000000000000" pitchFamily="50" charset="0"/>
                <a:ea typeface="Montserrat Bold"/>
                <a:cs typeface="Montserrat Bold"/>
                <a:sym typeface="Montserrat Bold"/>
              </a:rPr>
              <a:t>Mortgage lender, buyer’s agent </a:t>
            </a:r>
            <a:r>
              <a:rPr lang="en-US" sz="3200" dirty="0">
                <a:solidFill>
                  <a:schemeClr val="tx2"/>
                </a:solidFill>
                <a:latin typeface="Montserrat" panose="00000500000000000000" pitchFamily="50" charset="0"/>
                <a:ea typeface="Montserrat"/>
                <a:cs typeface="Montserrat"/>
                <a:sym typeface="Montserrat"/>
              </a:rPr>
              <a:t>(Realtor</a:t>
            </a:r>
            <a:r>
              <a:rPr lang="en-US" sz="3200" baseline="30000" dirty="0">
                <a:solidFill>
                  <a:schemeClr val="tx2"/>
                </a:solidFill>
                <a:latin typeface="Montserrat" panose="00000500000000000000" pitchFamily="50" charset="0"/>
                <a:ea typeface="Montserrat"/>
                <a:cs typeface="Montserrat"/>
                <a:sym typeface="Montserrat"/>
              </a:rPr>
              <a:t>®</a:t>
            </a:r>
            <a:r>
              <a:rPr lang="en-US" sz="3200" dirty="0">
                <a:solidFill>
                  <a:schemeClr val="tx2"/>
                </a:solidFill>
                <a:latin typeface="Montserrat" panose="00000500000000000000" pitchFamily="50" charset="0"/>
                <a:ea typeface="Montserrat"/>
                <a:cs typeface="Montserrat"/>
                <a:sym typeface="Montserrat"/>
              </a:rPr>
              <a:t>), home inspector, housing counselor, title company, appraiser and NH Housing.  </a:t>
            </a:r>
          </a:p>
          <a:p>
            <a:endParaRPr lang="en-US" sz="3200" dirty="0">
              <a:solidFill>
                <a:schemeClr val="tx2"/>
              </a:solidFill>
              <a:latin typeface="Montserrat" panose="00000500000000000000" pitchFamily="50" charset="0"/>
              <a:ea typeface="Montserrat"/>
              <a:cs typeface="Montserrat"/>
              <a:sym typeface="Montserrat"/>
            </a:endParaRPr>
          </a:p>
          <a:p>
            <a:r>
              <a:rPr lang="en-US" sz="3200" b="1" dirty="0">
                <a:solidFill>
                  <a:schemeClr val="tx2"/>
                </a:solidFill>
                <a:latin typeface="Montserrat" panose="00000500000000000000" pitchFamily="50" charset="0"/>
                <a:ea typeface="Montserrat Bold"/>
                <a:cs typeface="Montserrat Bold"/>
                <a:sym typeface="Montserrat Bold"/>
              </a:rPr>
              <a:t>Why a strong team matters:</a:t>
            </a:r>
          </a:p>
          <a:p>
            <a:r>
              <a:rPr lang="en-US" sz="3200" dirty="0">
                <a:solidFill>
                  <a:schemeClr val="tx2"/>
                </a:solidFill>
                <a:latin typeface="Montserrat" panose="00000500000000000000" pitchFamily="50" charset="0"/>
                <a:ea typeface="Montserrat"/>
                <a:cs typeface="Montserrat"/>
                <a:sym typeface="Montserrat"/>
              </a:rPr>
              <a:t>Your team should guide and support you through every step of your homebuying journey.</a:t>
            </a:r>
          </a:p>
        </p:txBody>
      </p:sp>
      <p:sp>
        <p:nvSpPr>
          <p:cNvPr id="8" name="Rectangle 7">
            <a:extLst>
              <a:ext uri="{FF2B5EF4-FFF2-40B4-BE49-F238E27FC236}">
                <a16:creationId xmlns:a16="http://schemas.microsoft.com/office/drawing/2014/main" id="{E346952D-04E3-5532-E439-E7E29F34A891}"/>
              </a:ext>
            </a:extLst>
          </p:cNvPr>
          <p:cNvSpPr/>
          <p:nvPr/>
        </p:nvSpPr>
        <p:spPr>
          <a:xfrm>
            <a:off x="14020800" y="9563100"/>
            <a:ext cx="3688080" cy="36880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4E25459-4CD4-DAD8-260B-8A9939E1FD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3000" y="952500"/>
            <a:ext cx="9334500" cy="9334500"/>
          </a:xfrm>
          <a:prstGeom prst="rect">
            <a:avLst/>
          </a:prstGeom>
        </p:spPr>
      </p:pic>
    </p:spTree>
    <p:extLst>
      <p:ext uri="{BB962C8B-B14F-4D97-AF65-F5344CB8AC3E}">
        <p14:creationId xmlns:p14="http://schemas.microsoft.com/office/powerpoint/2010/main" val="2723562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94CD9-B7CF-48AB-1E97-F3F4A302D3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881F59-1356-4264-9C91-F418BB4E7B63}"/>
              </a:ext>
            </a:extLst>
          </p:cNvPr>
          <p:cNvSpPr>
            <a:spLocks noGrp="1"/>
          </p:cNvSpPr>
          <p:nvPr>
            <p:ph type="title"/>
          </p:nvPr>
        </p:nvSpPr>
        <p:spPr/>
        <p:txBody>
          <a:bodyPr/>
          <a:lstStyle/>
          <a:p>
            <a:r>
              <a:rPr lang="en-US" dirty="0"/>
              <a:t>Build Your Team</a:t>
            </a:r>
          </a:p>
        </p:txBody>
      </p:sp>
      <p:grpSp>
        <p:nvGrpSpPr>
          <p:cNvPr id="3" name="Group 11">
            <a:extLst>
              <a:ext uri="{FF2B5EF4-FFF2-40B4-BE49-F238E27FC236}">
                <a16:creationId xmlns:a16="http://schemas.microsoft.com/office/drawing/2014/main" id="{9DEF12B2-619F-9290-17DF-FA61B557B01E}"/>
              </a:ext>
            </a:extLst>
          </p:cNvPr>
          <p:cNvGrpSpPr/>
          <p:nvPr/>
        </p:nvGrpSpPr>
        <p:grpSpPr>
          <a:xfrm>
            <a:off x="766256" y="2547037"/>
            <a:ext cx="17012225" cy="5834630"/>
            <a:chOff x="0" y="-313492"/>
            <a:chExt cx="22682967" cy="7779509"/>
          </a:xfrm>
        </p:grpSpPr>
        <p:sp>
          <p:nvSpPr>
            <p:cNvPr id="6" name="Freeform 13">
              <a:extLst>
                <a:ext uri="{FF2B5EF4-FFF2-40B4-BE49-F238E27FC236}">
                  <a16:creationId xmlns:a16="http://schemas.microsoft.com/office/drawing/2014/main" id="{31A9FDD1-87E2-E9A7-CD9A-A9E9DEB837A2}"/>
                </a:ext>
              </a:extLst>
            </p:cNvPr>
            <p:cNvSpPr/>
            <p:nvPr/>
          </p:nvSpPr>
          <p:spPr>
            <a:xfrm>
              <a:off x="4637473" y="746024"/>
              <a:ext cx="1757652" cy="391077"/>
            </a:xfrm>
            <a:custGeom>
              <a:avLst/>
              <a:gdLst/>
              <a:ahLst/>
              <a:cxnLst/>
              <a:rect l="l" t="t" r="r" b="b"/>
              <a:pathLst>
                <a:path w="1757652" h="391078">
                  <a:moveTo>
                    <a:pt x="0" y="0"/>
                  </a:moveTo>
                  <a:lnTo>
                    <a:pt x="1757652" y="0"/>
                  </a:lnTo>
                  <a:lnTo>
                    <a:pt x="1757652" y="391077"/>
                  </a:lnTo>
                  <a:lnTo>
                    <a:pt x="0" y="39107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7" name="Group 14">
              <a:extLst>
                <a:ext uri="{FF2B5EF4-FFF2-40B4-BE49-F238E27FC236}">
                  <a16:creationId xmlns:a16="http://schemas.microsoft.com/office/drawing/2014/main" id="{BDC47E92-9D41-084D-4881-91A7A6685658}"/>
                </a:ext>
              </a:extLst>
            </p:cNvPr>
            <p:cNvGrpSpPr/>
            <p:nvPr/>
          </p:nvGrpSpPr>
          <p:grpSpPr>
            <a:xfrm>
              <a:off x="0" y="41666"/>
              <a:ext cx="5281443" cy="1837318"/>
              <a:chOff x="0" y="0"/>
              <a:chExt cx="962811" cy="334945"/>
            </a:xfrm>
          </p:grpSpPr>
          <p:sp>
            <p:nvSpPr>
              <p:cNvPr id="42" name="Freeform 15">
                <a:extLst>
                  <a:ext uri="{FF2B5EF4-FFF2-40B4-BE49-F238E27FC236}">
                    <a16:creationId xmlns:a16="http://schemas.microsoft.com/office/drawing/2014/main" id="{47E289CD-407B-446E-48B3-2E1B55804D20}"/>
                  </a:ext>
                </a:extLst>
              </p:cNvPr>
              <p:cNvSpPr/>
              <p:nvPr/>
            </p:nvSpPr>
            <p:spPr>
              <a:xfrm>
                <a:off x="0" y="0"/>
                <a:ext cx="962811" cy="334945"/>
              </a:xfrm>
              <a:custGeom>
                <a:avLst/>
                <a:gdLst/>
                <a:ahLst/>
                <a:cxnLst/>
                <a:rect l="l" t="t" r="r" b="b"/>
                <a:pathLst>
                  <a:path w="962811" h="334945">
                    <a:moveTo>
                      <a:pt x="108007" y="0"/>
                    </a:moveTo>
                    <a:lnTo>
                      <a:pt x="854804" y="0"/>
                    </a:lnTo>
                    <a:cubicBezTo>
                      <a:pt x="883450" y="0"/>
                      <a:pt x="910922" y="11379"/>
                      <a:pt x="931177" y="31634"/>
                    </a:cubicBezTo>
                    <a:cubicBezTo>
                      <a:pt x="951432" y="51890"/>
                      <a:pt x="962811" y="79362"/>
                      <a:pt x="962811" y="108007"/>
                    </a:cubicBezTo>
                    <a:lnTo>
                      <a:pt x="962811" y="226938"/>
                    </a:lnTo>
                    <a:cubicBezTo>
                      <a:pt x="962811" y="255583"/>
                      <a:pt x="951432" y="283055"/>
                      <a:pt x="931177" y="303310"/>
                    </a:cubicBezTo>
                    <a:cubicBezTo>
                      <a:pt x="910922" y="323565"/>
                      <a:pt x="883450" y="334945"/>
                      <a:pt x="854804" y="334945"/>
                    </a:cubicBezTo>
                    <a:lnTo>
                      <a:pt x="108007" y="334945"/>
                    </a:lnTo>
                    <a:cubicBezTo>
                      <a:pt x="79362" y="334945"/>
                      <a:pt x="51890" y="323565"/>
                      <a:pt x="31634" y="303310"/>
                    </a:cubicBezTo>
                    <a:cubicBezTo>
                      <a:pt x="11379" y="283055"/>
                      <a:pt x="0" y="255583"/>
                      <a:pt x="0" y="226938"/>
                    </a:cubicBezTo>
                    <a:lnTo>
                      <a:pt x="0" y="108007"/>
                    </a:lnTo>
                    <a:cubicBezTo>
                      <a:pt x="0" y="79362"/>
                      <a:pt x="11379" y="51890"/>
                      <a:pt x="31634" y="31634"/>
                    </a:cubicBezTo>
                    <a:cubicBezTo>
                      <a:pt x="51890" y="11379"/>
                      <a:pt x="79362" y="0"/>
                      <a:pt x="108007" y="0"/>
                    </a:cubicBezTo>
                    <a:close/>
                  </a:path>
                </a:pathLst>
              </a:custGeom>
              <a:solidFill>
                <a:schemeClr val="accent2"/>
              </a:solidFill>
            </p:spPr>
            <p:txBody>
              <a:bodyPr/>
              <a:lstStyle/>
              <a:p>
                <a:endParaRPr lang="en-US">
                  <a:solidFill>
                    <a:srgbClr val="F1592F"/>
                  </a:solidFill>
                </a:endParaRPr>
              </a:p>
            </p:txBody>
          </p:sp>
          <p:sp>
            <p:nvSpPr>
              <p:cNvPr id="43" name="TextBox 16">
                <a:extLst>
                  <a:ext uri="{FF2B5EF4-FFF2-40B4-BE49-F238E27FC236}">
                    <a16:creationId xmlns:a16="http://schemas.microsoft.com/office/drawing/2014/main" id="{A771B392-F7C0-AE45-69AF-9FF5833335AB}"/>
                  </a:ext>
                </a:extLst>
              </p:cNvPr>
              <p:cNvSpPr txBox="1"/>
              <p:nvPr/>
            </p:nvSpPr>
            <p:spPr>
              <a:xfrm>
                <a:off x="0" y="-57150"/>
                <a:ext cx="962811" cy="392095"/>
              </a:xfrm>
              <a:prstGeom prst="rect">
                <a:avLst/>
              </a:prstGeom>
            </p:spPr>
            <p:txBody>
              <a:bodyPr lIns="50800" tIns="50800" rIns="50800" bIns="50800" rtlCol="0" anchor="ctr"/>
              <a:lstStyle/>
              <a:p>
                <a:pPr algn="ctr">
                  <a:lnSpc>
                    <a:spcPts val="3717"/>
                  </a:lnSpc>
                </a:pPr>
                <a:endParaRPr/>
              </a:p>
            </p:txBody>
          </p:sp>
        </p:grpSp>
        <p:sp>
          <p:nvSpPr>
            <p:cNvPr id="9" name="Freeform 17">
              <a:extLst>
                <a:ext uri="{FF2B5EF4-FFF2-40B4-BE49-F238E27FC236}">
                  <a16:creationId xmlns:a16="http://schemas.microsoft.com/office/drawing/2014/main" id="{8EFE60FA-0A6E-094A-C689-5F17D45CE705}"/>
                </a:ext>
              </a:extLst>
            </p:cNvPr>
            <p:cNvSpPr/>
            <p:nvPr/>
          </p:nvSpPr>
          <p:spPr>
            <a:xfrm>
              <a:off x="11068725" y="764787"/>
              <a:ext cx="1757652" cy="391077"/>
            </a:xfrm>
            <a:custGeom>
              <a:avLst/>
              <a:gdLst/>
              <a:ahLst/>
              <a:cxnLst/>
              <a:rect l="l" t="t" r="r" b="b"/>
              <a:pathLst>
                <a:path w="1757652" h="391078">
                  <a:moveTo>
                    <a:pt x="0" y="0"/>
                  </a:moveTo>
                  <a:lnTo>
                    <a:pt x="1757653" y="0"/>
                  </a:lnTo>
                  <a:lnTo>
                    <a:pt x="1757653" y="391077"/>
                  </a:lnTo>
                  <a:lnTo>
                    <a:pt x="0" y="39107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0" name="Group 18">
              <a:extLst>
                <a:ext uri="{FF2B5EF4-FFF2-40B4-BE49-F238E27FC236}">
                  <a16:creationId xmlns:a16="http://schemas.microsoft.com/office/drawing/2014/main" id="{3B498427-6BD2-9600-35CF-942FA5F30D80}"/>
                </a:ext>
              </a:extLst>
            </p:cNvPr>
            <p:cNvGrpSpPr/>
            <p:nvPr/>
          </p:nvGrpSpPr>
          <p:grpSpPr>
            <a:xfrm>
              <a:off x="6496727" y="-313492"/>
              <a:ext cx="5593630" cy="2150810"/>
              <a:chOff x="-56912" y="-57150"/>
              <a:chExt cx="1019723" cy="392095"/>
            </a:xfrm>
          </p:grpSpPr>
          <p:sp>
            <p:nvSpPr>
              <p:cNvPr id="40" name="Freeform 19">
                <a:extLst>
                  <a:ext uri="{FF2B5EF4-FFF2-40B4-BE49-F238E27FC236}">
                    <a16:creationId xmlns:a16="http://schemas.microsoft.com/office/drawing/2014/main" id="{F72B215D-2903-C187-9A3C-D61AB52F8965}"/>
                  </a:ext>
                </a:extLst>
              </p:cNvPr>
              <p:cNvSpPr/>
              <p:nvPr/>
            </p:nvSpPr>
            <p:spPr>
              <a:xfrm>
                <a:off x="-56912" y="0"/>
                <a:ext cx="962811" cy="334945"/>
              </a:xfrm>
              <a:custGeom>
                <a:avLst/>
                <a:gdLst/>
                <a:ahLst/>
                <a:cxnLst/>
                <a:rect l="l" t="t" r="r" b="b"/>
                <a:pathLst>
                  <a:path w="962811" h="334945">
                    <a:moveTo>
                      <a:pt x="108007" y="0"/>
                    </a:moveTo>
                    <a:lnTo>
                      <a:pt x="854804" y="0"/>
                    </a:lnTo>
                    <a:cubicBezTo>
                      <a:pt x="883450" y="0"/>
                      <a:pt x="910922" y="11379"/>
                      <a:pt x="931177" y="31634"/>
                    </a:cubicBezTo>
                    <a:cubicBezTo>
                      <a:pt x="951432" y="51890"/>
                      <a:pt x="962811" y="79362"/>
                      <a:pt x="962811" y="108007"/>
                    </a:cubicBezTo>
                    <a:lnTo>
                      <a:pt x="962811" y="226938"/>
                    </a:lnTo>
                    <a:cubicBezTo>
                      <a:pt x="962811" y="255583"/>
                      <a:pt x="951432" y="283055"/>
                      <a:pt x="931177" y="303310"/>
                    </a:cubicBezTo>
                    <a:cubicBezTo>
                      <a:pt x="910922" y="323565"/>
                      <a:pt x="883450" y="334945"/>
                      <a:pt x="854804" y="334945"/>
                    </a:cubicBezTo>
                    <a:lnTo>
                      <a:pt x="108007" y="334945"/>
                    </a:lnTo>
                    <a:cubicBezTo>
                      <a:pt x="79362" y="334945"/>
                      <a:pt x="51890" y="323565"/>
                      <a:pt x="31634" y="303310"/>
                    </a:cubicBezTo>
                    <a:cubicBezTo>
                      <a:pt x="11379" y="283055"/>
                      <a:pt x="0" y="255583"/>
                      <a:pt x="0" y="226938"/>
                    </a:cubicBezTo>
                    <a:lnTo>
                      <a:pt x="0" y="108007"/>
                    </a:lnTo>
                    <a:cubicBezTo>
                      <a:pt x="0" y="79362"/>
                      <a:pt x="11379" y="51890"/>
                      <a:pt x="31634" y="31634"/>
                    </a:cubicBezTo>
                    <a:cubicBezTo>
                      <a:pt x="51890" y="11379"/>
                      <a:pt x="79362" y="0"/>
                      <a:pt x="108007" y="0"/>
                    </a:cubicBezTo>
                    <a:close/>
                  </a:path>
                </a:pathLst>
              </a:custGeom>
              <a:solidFill>
                <a:schemeClr val="accent1"/>
              </a:solidFill>
            </p:spPr>
            <p:txBody>
              <a:bodyPr/>
              <a:lstStyle/>
              <a:p>
                <a:endParaRPr lang="en-US"/>
              </a:p>
            </p:txBody>
          </p:sp>
          <p:sp>
            <p:nvSpPr>
              <p:cNvPr id="41" name="TextBox 20">
                <a:extLst>
                  <a:ext uri="{FF2B5EF4-FFF2-40B4-BE49-F238E27FC236}">
                    <a16:creationId xmlns:a16="http://schemas.microsoft.com/office/drawing/2014/main" id="{B5F96AE6-5C65-3B58-2C75-706933EEF381}"/>
                  </a:ext>
                </a:extLst>
              </p:cNvPr>
              <p:cNvSpPr txBox="1"/>
              <p:nvPr/>
            </p:nvSpPr>
            <p:spPr>
              <a:xfrm>
                <a:off x="0" y="-57150"/>
                <a:ext cx="962811" cy="392095"/>
              </a:xfrm>
              <a:prstGeom prst="rect">
                <a:avLst/>
              </a:prstGeom>
            </p:spPr>
            <p:txBody>
              <a:bodyPr lIns="50800" tIns="50800" rIns="50800" bIns="50800" rtlCol="0" anchor="ctr"/>
              <a:lstStyle/>
              <a:p>
                <a:pPr algn="ctr">
                  <a:lnSpc>
                    <a:spcPts val="3717"/>
                  </a:lnSpc>
                </a:pPr>
                <a:endParaRPr/>
              </a:p>
            </p:txBody>
          </p:sp>
        </p:grpSp>
        <p:sp>
          <p:nvSpPr>
            <p:cNvPr id="12" name="Freeform 21">
              <a:extLst>
                <a:ext uri="{FF2B5EF4-FFF2-40B4-BE49-F238E27FC236}">
                  <a16:creationId xmlns:a16="http://schemas.microsoft.com/office/drawing/2014/main" id="{985C71EB-B013-CFA5-CF49-C07A2CB95DE4}"/>
                </a:ext>
              </a:extLst>
            </p:cNvPr>
            <p:cNvSpPr/>
            <p:nvPr/>
          </p:nvSpPr>
          <p:spPr>
            <a:xfrm rot="8719246">
              <a:off x="17578123" y="2344311"/>
              <a:ext cx="2978072" cy="442676"/>
            </a:xfrm>
            <a:custGeom>
              <a:avLst/>
              <a:gdLst/>
              <a:ahLst/>
              <a:cxnLst/>
              <a:rect l="l" t="t" r="r" b="b"/>
              <a:pathLst>
                <a:path w="1757652" h="391078">
                  <a:moveTo>
                    <a:pt x="0" y="0"/>
                  </a:moveTo>
                  <a:lnTo>
                    <a:pt x="1757652" y="0"/>
                  </a:lnTo>
                  <a:lnTo>
                    <a:pt x="1757652" y="391077"/>
                  </a:lnTo>
                  <a:lnTo>
                    <a:pt x="0" y="39107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3" name="Group 22">
              <a:extLst>
                <a:ext uri="{FF2B5EF4-FFF2-40B4-BE49-F238E27FC236}">
                  <a16:creationId xmlns:a16="http://schemas.microsoft.com/office/drawing/2014/main" id="{36C54AC9-597B-1EAE-8C1E-D7A9228E9B0D}"/>
                </a:ext>
              </a:extLst>
            </p:cNvPr>
            <p:cNvGrpSpPr/>
            <p:nvPr/>
          </p:nvGrpSpPr>
          <p:grpSpPr>
            <a:xfrm>
              <a:off x="13289742" y="-271826"/>
              <a:ext cx="9050912" cy="2150811"/>
              <a:chOff x="0" y="-57150"/>
              <a:chExt cx="1649988" cy="392095"/>
            </a:xfrm>
          </p:grpSpPr>
          <p:sp>
            <p:nvSpPr>
              <p:cNvPr id="38" name="Freeform 23">
                <a:extLst>
                  <a:ext uri="{FF2B5EF4-FFF2-40B4-BE49-F238E27FC236}">
                    <a16:creationId xmlns:a16="http://schemas.microsoft.com/office/drawing/2014/main" id="{28588735-D67F-3079-B2B6-57069DE305E1}"/>
                  </a:ext>
                </a:extLst>
              </p:cNvPr>
              <p:cNvSpPr/>
              <p:nvPr/>
            </p:nvSpPr>
            <p:spPr>
              <a:xfrm>
                <a:off x="942866" y="-19932"/>
                <a:ext cx="707122" cy="334945"/>
              </a:xfrm>
              <a:custGeom>
                <a:avLst/>
                <a:gdLst/>
                <a:ahLst/>
                <a:cxnLst/>
                <a:rect l="l" t="t" r="r" b="b"/>
                <a:pathLst>
                  <a:path w="962811" h="334945">
                    <a:moveTo>
                      <a:pt x="108007" y="0"/>
                    </a:moveTo>
                    <a:lnTo>
                      <a:pt x="854804" y="0"/>
                    </a:lnTo>
                    <a:cubicBezTo>
                      <a:pt x="883450" y="0"/>
                      <a:pt x="910922" y="11379"/>
                      <a:pt x="931177" y="31634"/>
                    </a:cubicBezTo>
                    <a:cubicBezTo>
                      <a:pt x="951432" y="51890"/>
                      <a:pt x="962811" y="79362"/>
                      <a:pt x="962811" y="108007"/>
                    </a:cubicBezTo>
                    <a:lnTo>
                      <a:pt x="962811" y="226938"/>
                    </a:lnTo>
                    <a:cubicBezTo>
                      <a:pt x="962811" y="255583"/>
                      <a:pt x="951432" y="283055"/>
                      <a:pt x="931177" y="303310"/>
                    </a:cubicBezTo>
                    <a:cubicBezTo>
                      <a:pt x="910922" y="323565"/>
                      <a:pt x="883450" y="334945"/>
                      <a:pt x="854804" y="334945"/>
                    </a:cubicBezTo>
                    <a:lnTo>
                      <a:pt x="108007" y="334945"/>
                    </a:lnTo>
                    <a:cubicBezTo>
                      <a:pt x="79362" y="334945"/>
                      <a:pt x="51890" y="323565"/>
                      <a:pt x="31634" y="303310"/>
                    </a:cubicBezTo>
                    <a:cubicBezTo>
                      <a:pt x="11379" y="283055"/>
                      <a:pt x="0" y="255583"/>
                      <a:pt x="0" y="226938"/>
                    </a:cubicBezTo>
                    <a:lnTo>
                      <a:pt x="0" y="108007"/>
                    </a:lnTo>
                    <a:cubicBezTo>
                      <a:pt x="0" y="79362"/>
                      <a:pt x="11379" y="51890"/>
                      <a:pt x="31634" y="31634"/>
                    </a:cubicBezTo>
                    <a:cubicBezTo>
                      <a:pt x="51890" y="11379"/>
                      <a:pt x="79362" y="0"/>
                      <a:pt x="108007" y="0"/>
                    </a:cubicBezTo>
                    <a:close/>
                  </a:path>
                </a:pathLst>
              </a:custGeom>
              <a:solidFill>
                <a:schemeClr val="accent2"/>
              </a:solidFill>
            </p:spPr>
            <p:txBody>
              <a:bodyPr/>
              <a:lstStyle/>
              <a:p>
                <a:endParaRPr lang="en-US"/>
              </a:p>
            </p:txBody>
          </p:sp>
          <p:sp>
            <p:nvSpPr>
              <p:cNvPr id="39" name="TextBox 24">
                <a:extLst>
                  <a:ext uri="{FF2B5EF4-FFF2-40B4-BE49-F238E27FC236}">
                    <a16:creationId xmlns:a16="http://schemas.microsoft.com/office/drawing/2014/main" id="{6EBD958A-B078-89F3-4D78-85717D9709D4}"/>
                  </a:ext>
                </a:extLst>
              </p:cNvPr>
              <p:cNvSpPr txBox="1"/>
              <p:nvPr/>
            </p:nvSpPr>
            <p:spPr>
              <a:xfrm>
                <a:off x="0" y="-57150"/>
                <a:ext cx="962811" cy="392095"/>
              </a:xfrm>
              <a:prstGeom prst="rect">
                <a:avLst/>
              </a:prstGeom>
            </p:spPr>
            <p:txBody>
              <a:bodyPr lIns="50800" tIns="50800" rIns="50800" bIns="50800" rtlCol="0" anchor="ctr"/>
              <a:lstStyle/>
              <a:p>
                <a:pPr algn="ctr">
                  <a:lnSpc>
                    <a:spcPts val="3717"/>
                  </a:lnSpc>
                </a:pPr>
                <a:endParaRPr/>
              </a:p>
            </p:txBody>
          </p:sp>
        </p:grpSp>
        <p:sp>
          <p:nvSpPr>
            <p:cNvPr id="14" name="Freeform 25">
              <a:extLst>
                <a:ext uri="{FF2B5EF4-FFF2-40B4-BE49-F238E27FC236}">
                  <a16:creationId xmlns:a16="http://schemas.microsoft.com/office/drawing/2014/main" id="{E8B68E55-8D82-DAEC-48B1-9BFB20593C51}"/>
                </a:ext>
              </a:extLst>
            </p:cNvPr>
            <p:cNvSpPr/>
            <p:nvPr/>
          </p:nvSpPr>
          <p:spPr>
            <a:xfrm rot="10800000">
              <a:off x="11881526" y="3510330"/>
              <a:ext cx="1757652" cy="391077"/>
            </a:xfrm>
            <a:custGeom>
              <a:avLst/>
              <a:gdLst/>
              <a:ahLst/>
              <a:cxnLst/>
              <a:rect l="l" t="t" r="r" b="b"/>
              <a:pathLst>
                <a:path w="1757652" h="391078">
                  <a:moveTo>
                    <a:pt x="0" y="0"/>
                  </a:moveTo>
                  <a:lnTo>
                    <a:pt x="1757653" y="0"/>
                  </a:lnTo>
                  <a:lnTo>
                    <a:pt x="1757653" y="391078"/>
                  </a:lnTo>
                  <a:lnTo>
                    <a:pt x="0" y="3910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5" name="Group 26">
              <a:extLst>
                <a:ext uri="{FF2B5EF4-FFF2-40B4-BE49-F238E27FC236}">
                  <a16:creationId xmlns:a16="http://schemas.microsoft.com/office/drawing/2014/main" id="{97AF9622-4B64-3CC9-8EC8-7B1BE39085D4}"/>
                </a:ext>
              </a:extLst>
            </p:cNvPr>
            <p:cNvGrpSpPr/>
            <p:nvPr/>
          </p:nvGrpSpPr>
          <p:grpSpPr>
            <a:xfrm>
              <a:off x="12897525" y="2473719"/>
              <a:ext cx="5997177" cy="2150810"/>
              <a:chOff x="-130479" y="-57150"/>
              <a:chExt cx="1093290" cy="392095"/>
            </a:xfrm>
          </p:grpSpPr>
          <p:sp>
            <p:nvSpPr>
              <p:cNvPr id="36" name="Freeform 27">
                <a:extLst>
                  <a:ext uri="{FF2B5EF4-FFF2-40B4-BE49-F238E27FC236}">
                    <a16:creationId xmlns:a16="http://schemas.microsoft.com/office/drawing/2014/main" id="{6A2E5C2A-B3C2-5794-C432-8FE9DFC827A1}"/>
                  </a:ext>
                </a:extLst>
              </p:cNvPr>
              <p:cNvSpPr/>
              <p:nvPr/>
            </p:nvSpPr>
            <p:spPr>
              <a:xfrm>
                <a:off x="-130479" y="-4334"/>
                <a:ext cx="860375" cy="334945"/>
              </a:xfrm>
              <a:custGeom>
                <a:avLst/>
                <a:gdLst/>
                <a:ahLst/>
                <a:cxnLst/>
                <a:rect l="l" t="t" r="r" b="b"/>
                <a:pathLst>
                  <a:path w="962811" h="334945">
                    <a:moveTo>
                      <a:pt x="108007" y="0"/>
                    </a:moveTo>
                    <a:lnTo>
                      <a:pt x="854804" y="0"/>
                    </a:lnTo>
                    <a:cubicBezTo>
                      <a:pt x="883450" y="0"/>
                      <a:pt x="910922" y="11379"/>
                      <a:pt x="931177" y="31634"/>
                    </a:cubicBezTo>
                    <a:cubicBezTo>
                      <a:pt x="951432" y="51890"/>
                      <a:pt x="962811" y="79362"/>
                      <a:pt x="962811" y="108007"/>
                    </a:cubicBezTo>
                    <a:lnTo>
                      <a:pt x="962811" y="226938"/>
                    </a:lnTo>
                    <a:cubicBezTo>
                      <a:pt x="962811" y="255583"/>
                      <a:pt x="951432" y="283055"/>
                      <a:pt x="931177" y="303310"/>
                    </a:cubicBezTo>
                    <a:cubicBezTo>
                      <a:pt x="910922" y="323565"/>
                      <a:pt x="883450" y="334945"/>
                      <a:pt x="854804" y="334945"/>
                    </a:cubicBezTo>
                    <a:lnTo>
                      <a:pt x="108007" y="334945"/>
                    </a:lnTo>
                    <a:cubicBezTo>
                      <a:pt x="79362" y="334945"/>
                      <a:pt x="51890" y="323565"/>
                      <a:pt x="31634" y="303310"/>
                    </a:cubicBezTo>
                    <a:cubicBezTo>
                      <a:pt x="11379" y="283055"/>
                      <a:pt x="0" y="255583"/>
                      <a:pt x="0" y="226938"/>
                    </a:cubicBezTo>
                    <a:lnTo>
                      <a:pt x="0" y="108007"/>
                    </a:lnTo>
                    <a:cubicBezTo>
                      <a:pt x="0" y="79362"/>
                      <a:pt x="11379" y="51890"/>
                      <a:pt x="31634" y="31634"/>
                    </a:cubicBezTo>
                    <a:cubicBezTo>
                      <a:pt x="51890" y="11379"/>
                      <a:pt x="79362" y="0"/>
                      <a:pt x="108007" y="0"/>
                    </a:cubicBezTo>
                    <a:close/>
                  </a:path>
                </a:pathLst>
              </a:custGeom>
              <a:solidFill>
                <a:schemeClr val="accent3"/>
              </a:solidFill>
            </p:spPr>
            <p:txBody>
              <a:bodyPr/>
              <a:lstStyle/>
              <a:p>
                <a:endParaRPr lang="en-US"/>
              </a:p>
            </p:txBody>
          </p:sp>
          <p:sp>
            <p:nvSpPr>
              <p:cNvPr id="37" name="TextBox 28">
                <a:extLst>
                  <a:ext uri="{FF2B5EF4-FFF2-40B4-BE49-F238E27FC236}">
                    <a16:creationId xmlns:a16="http://schemas.microsoft.com/office/drawing/2014/main" id="{FF6DB9FB-6AEF-452D-2909-2609D0190296}"/>
                  </a:ext>
                </a:extLst>
              </p:cNvPr>
              <p:cNvSpPr txBox="1"/>
              <p:nvPr/>
            </p:nvSpPr>
            <p:spPr>
              <a:xfrm>
                <a:off x="0" y="-57150"/>
                <a:ext cx="962811" cy="392095"/>
              </a:xfrm>
              <a:prstGeom prst="rect">
                <a:avLst/>
              </a:prstGeom>
            </p:spPr>
            <p:txBody>
              <a:bodyPr lIns="50800" tIns="50800" rIns="50800" bIns="50800" rtlCol="0" anchor="ctr"/>
              <a:lstStyle/>
              <a:p>
                <a:pPr algn="ctr">
                  <a:lnSpc>
                    <a:spcPts val="3717"/>
                  </a:lnSpc>
                </a:pPr>
                <a:endParaRPr/>
              </a:p>
            </p:txBody>
          </p:sp>
        </p:grpSp>
        <p:sp>
          <p:nvSpPr>
            <p:cNvPr id="16" name="Freeform 29">
              <a:extLst>
                <a:ext uri="{FF2B5EF4-FFF2-40B4-BE49-F238E27FC236}">
                  <a16:creationId xmlns:a16="http://schemas.microsoft.com/office/drawing/2014/main" id="{E2BD7D56-B618-23DC-AFD4-A65CC9AE019A}"/>
                </a:ext>
              </a:extLst>
            </p:cNvPr>
            <p:cNvSpPr/>
            <p:nvPr/>
          </p:nvSpPr>
          <p:spPr>
            <a:xfrm rot="-10800000">
              <a:off x="5374779" y="3537470"/>
              <a:ext cx="1757652" cy="391078"/>
            </a:xfrm>
            <a:custGeom>
              <a:avLst/>
              <a:gdLst/>
              <a:ahLst/>
              <a:cxnLst/>
              <a:rect l="l" t="t" r="r" b="b"/>
              <a:pathLst>
                <a:path w="1757652" h="391078">
                  <a:moveTo>
                    <a:pt x="0" y="0"/>
                  </a:moveTo>
                  <a:lnTo>
                    <a:pt x="1757652" y="0"/>
                  </a:lnTo>
                  <a:lnTo>
                    <a:pt x="1757652" y="391078"/>
                  </a:lnTo>
                  <a:lnTo>
                    <a:pt x="0" y="3910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7" name="Group 30">
              <a:extLst>
                <a:ext uri="{FF2B5EF4-FFF2-40B4-BE49-F238E27FC236}">
                  <a16:creationId xmlns:a16="http://schemas.microsoft.com/office/drawing/2014/main" id="{7F3EC7BE-FB15-2A73-630B-0C89E1D9E393}"/>
                </a:ext>
              </a:extLst>
            </p:cNvPr>
            <p:cNvGrpSpPr/>
            <p:nvPr/>
          </p:nvGrpSpPr>
          <p:grpSpPr>
            <a:xfrm>
              <a:off x="6496727" y="2500858"/>
              <a:ext cx="5593630" cy="2150810"/>
              <a:chOff x="-56912" y="-57150"/>
              <a:chExt cx="1019723" cy="392095"/>
            </a:xfrm>
          </p:grpSpPr>
          <p:sp>
            <p:nvSpPr>
              <p:cNvPr id="34" name="Freeform 31">
                <a:extLst>
                  <a:ext uri="{FF2B5EF4-FFF2-40B4-BE49-F238E27FC236}">
                    <a16:creationId xmlns:a16="http://schemas.microsoft.com/office/drawing/2014/main" id="{5A7DD7B1-1D36-A324-7D35-11257BB27941}"/>
                  </a:ext>
                </a:extLst>
              </p:cNvPr>
              <p:cNvSpPr/>
              <p:nvPr/>
            </p:nvSpPr>
            <p:spPr>
              <a:xfrm>
                <a:off x="-56912" y="0"/>
                <a:ext cx="962811" cy="334945"/>
              </a:xfrm>
              <a:custGeom>
                <a:avLst/>
                <a:gdLst/>
                <a:ahLst/>
                <a:cxnLst/>
                <a:rect l="l" t="t" r="r" b="b"/>
                <a:pathLst>
                  <a:path w="962811" h="334945">
                    <a:moveTo>
                      <a:pt x="108007" y="0"/>
                    </a:moveTo>
                    <a:lnTo>
                      <a:pt x="854804" y="0"/>
                    </a:lnTo>
                    <a:cubicBezTo>
                      <a:pt x="883450" y="0"/>
                      <a:pt x="910922" y="11379"/>
                      <a:pt x="931177" y="31634"/>
                    </a:cubicBezTo>
                    <a:cubicBezTo>
                      <a:pt x="951432" y="51890"/>
                      <a:pt x="962811" y="79362"/>
                      <a:pt x="962811" y="108007"/>
                    </a:cubicBezTo>
                    <a:lnTo>
                      <a:pt x="962811" y="226938"/>
                    </a:lnTo>
                    <a:cubicBezTo>
                      <a:pt x="962811" y="255583"/>
                      <a:pt x="951432" y="283055"/>
                      <a:pt x="931177" y="303310"/>
                    </a:cubicBezTo>
                    <a:cubicBezTo>
                      <a:pt x="910922" y="323565"/>
                      <a:pt x="883450" y="334945"/>
                      <a:pt x="854804" y="334945"/>
                    </a:cubicBezTo>
                    <a:lnTo>
                      <a:pt x="108007" y="334945"/>
                    </a:lnTo>
                    <a:cubicBezTo>
                      <a:pt x="79362" y="334945"/>
                      <a:pt x="51890" y="323565"/>
                      <a:pt x="31634" y="303310"/>
                    </a:cubicBezTo>
                    <a:cubicBezTo>
                      <a:pt x="11379" y="283055"/>
                      <a:pt x="0" y="255583"/>
                      <a:pt x="0" y="226938"/>
                    </a:cubicBezTo>
                    <a:lnTo>
                      <a:pt x="0" y="108007"/>
                    </a:lnTo>
                    <a:cubicBezTo>
                      <a:pt x="0" y="79362"/>
                      <a:pt x="11379" y="51890"/>
                      <a:pt x="31634" y="31634"/>
                    </a:cubicBezTo>
                    <a:cubicBezTo>
                      <a:pt x="51890" y="11379"/>
                      <a:pt x="79362" y="0"/>
                      <a:pt x="108007" y="0"/>
                    </a:cubicBezTo>
                    <a:close/>
                  </a:path>
                </a:pathLst>
              </a:custGeom>
              <a:solidFill>
                <a:schemeClr val="accent2"/>
              </a:solidFill>
            </p:spPr>
            <p:txBody>
              <a:bodyPr/>
              <a:lstStyle/>
              <a:p>
                <a:endParaRPr lang="en-US"/>
              </a:p>
            </p:txBody>
          </p:sp>
          <p:sp>
            <p:nvSpPr>
              <p:cNvPr id="35" name="TextBox 32">
                <a:extLst>
                  <a:ext uri="{FF2B5EF4-FFF2-40B4-BE49-F238E27FC236}">
                    <a16:creationId xmlns:a16="http://schemas.microsoft.com/office/drawing/2014/main" id="{0B1432A0-BEC1-0DDF-34F6-579E85644CF3}"/>
                  </a:ext>
                </a:extLst>
              </p:cNvPr>
              <p:cNvSpPr txBox="1"/>
              <p:nvPr/>
            </p:nvSpPr>
            <p:spPr>
              <a:xfrm>
                <a:off x="0" y="-57150"/>
                <a:ext cx="962811" cy="392095"/>
              </a:xfrm>
              <a:prstGeom prst="rect">
                <a:avLst/>
              </a:prstGeom>
            </p:spPr>
            <p:txBody>
              <a:bodyPr lIns="50800" tIns="50800" rIns="50800" bIns="50800" rtlCol="0" anchor="ctr"/>
              <a:lstStyle/>
              <a:p>
                <a:pPr algn="ctr">
                  <a:lnSpc>
                    <a:spcPts val="3717"/>
                  </a:lnSpc>
                </a:pPr>
                <a:endParaRPr/>
              </a:p>
            </p:txBody>
          </p:sp>
        </p:grpSp>
        <p:sp>
          <p:nvSpPr>
            <p:cNvPr id="18" name="Freeform 33">
              <a:extLst>
                <a:ext uri="{FF2B5EF4-FFF2-40B4-BE49-F238E27FC236}">
                  <a16:creationId xmlns:a16="http://schemas.microsoft.com/office/drawing/2014/main" id="{0FC45EB0-BD31-2D99-3A94-0E756F11C8EB}"/>
                </a:ext>
              </a:extLst>
            </p:cNvPr>
            <p:cNvSpPr/>
            <p:nvPr/>
          </p:nvSpPr>
          <p:spPr>
            <a:xfrm rot="5400000">
              <a:off x="1889873" y="4389157"/>
              <a:ext cx="1757652" cy="391078"/>
            </a:xfrm>
            <a:custGeom>
              <a:avLst/>
              <a:gdLst/>
              <a:ahLst/>
              <a:cxnLst/>
              <a:rect l="l" t="t" r="r" b="b"/>
              <a:pathLst>
                <a:path w="1757652" h="391078">
                  <a:moveTo>
                    <a:pt x="0" y="0"/>
                  </a:moveTo>
                  <a:lnTo>
                    <a:pt x="1757653" y="0"/>
                  </a:lnTo>
                  <a:lnTo>
                    <a:pt x="1757653" y="391078"/>
                  </a:lnTo>
                  <a:lnTo>
                    <a:pt x="0" y="3910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9" name="Group 34">
              <a:extLst>
                <a:ext uri="{FF2B5EF4-FFF2-40B4-BE49-F238E27FC236}">
                  <a16:creationId xmlns:a16="http://schemas.microsoft.com/office/drawing/2014/main" id="{BC5943B4-CA78-E01D-0283-4FA57ECDC950}"/>
                </a:ext>
              </a:extLst>
            </p:cNvPr>
            <p:cNvGrpSpPr/>
            <p:nvPr/>
          </p:nvGrpSpPr>
          <p:grpSpPr>
            <a:xfrm>
              <a:off x="0" y="2814350"/>
              <a:ext cx="5281443" cy="1837318"/>
              <a:chOff x="0" y="0"/>
              <a:chExt cx="962811" cy="334945"/>
            </a:xfrm>
          </p:grpSpPr>
          <p:sp>
            <p:nvSpPr>
              <p:cNvPr id="32" name="Freeform 35">
                <a:extLst>
                  <a:ext uri="{FF2B5EF4-FFF2-40B4-BE49-F238E27FC236}">
                    <a16:creationId xmlns:a16="http://schemas.microsoft.com/office/drawing/2014/main" id="{3D93F86E-D4CC-C1ED-C74A-D0BBF3C7574D}"/>
                  </a:ext>
                </a:extLst>
              </p:cNvPr>
              <p:cNvSpPr/>
              <p:nvPr/>
            </p:nvSpPr>
            <p:spPr>
              <a:xfrm>
                <a:off x="0" y="0"/>
                <a:ext cx="962811" cy="334945"/>
              </a:xfrm>
              <a:custGeom>
                <a:avLst/>
                <a:gdLst/>
                <a:ahLst/>
                <a:cxnLst/>
                <a:rect l="l" t="t" r="r" b="b"/>
                <a:pathLst>
                  <a:path w="962811" h="334945">
                    <a:moveTo>
                      <a:pt x="108007" y="0"/>
                    </a:moveTo>
                    <a:lnTo>
                      <a:pt x="854804" y="0"/>
                    </a:lnTo>
                    <a:cubicBezTo>
                      <a:pt x="883450" y="0"/>
                      <a:pt x="910922" y="11379"/>
                      <a:pt x="931177" y="31634"/>
                    </a:cubicBezTo>
                    <a:cubicBezTo>
                      <a:pt x="951432" y="51890"/>
                      <a:pt x="962811" y="79362"/>
                      <a:pt x="962811" y="108007"/>
                    </a:cubicBezTo>
                    <a:lnTo>
                      <a:pt x="962811" y="226938"/>
                    </a:lnTo>
                    <a:cubicBezTo>
                      <a:pt x="962811" y="255583"/>
                      <a:pt x="951432" y="283055"/>
                      <a:pt x="931177" y="303310"/>
                    </a:cubicBezTo>
                    <a:cubicBezTo>
                      <a:pt x="910922" y="323565"/>
                      <a:pt x="883450" y="334945"/>
                      <a:pt x="854804" y="334945"/>
                    </a:cubicBezTo>
                    <a:lnTo>
                      <a:pt x="108007" y="334945"/>
                    </a:lnTo>
                    <a:cubicBezTo>
                      <a:pt x="79362" y="334945"/>
                      <a:pt x="51890" y="323565"/>
                      <a:pt x="31634" y="303310"/>
                    </a:cubicBezTo>
                    <a:cubicBezTo>
                      <a:pt x="11379" y="283055"/>
                      <a:pt x="0" y="255583"/>
                      <a:pt x="0" y="226938"/>
                    </a:cubicBezTo>
                    <a:lnTo>
                      <a:pt x="0" y="108007"/>
                    </a:lnTo>
                    <a:cubicBezTo>
                      <a:pt x="0" y="79362"/>
                      <a:pt x="11379" y="51890"/>
                      <a:pt x="31634" y="31634"/>
                    </a:cubicBezTo>
                    <a:cubicBezTo>
                      <a:pt x="51890" y="11379"/>
                      <a:pt x="79362" y="0"/>
                      <a:pt x="108007" y="0"/>
                    </a:cubicBezTo>
                    <a:close/>
                  </a:path>
                </a:pathLst>
              </a:custGeom>
              <a:solidFill>
                <a:schemeClr val="accent2"/>
              </a:solidFill>
            </p:spPr>
            <p:txBody>
              <a:bodyPr/>
              <a:lstStyle/>
              <a:p>
                <a:endParaRPr lang="en-US"/>
              </a:p>
            </p:txBody>
          </p:sp>
          <p:sp>
            <p:nvSpPr>
              <p:cNvPr id="33" name="TextBox 36">
                <a:extLst>
                  <a:ext uri="{FF2B5EF4-FFF2-40B4-BE49-F238E27FC236}">
                    <a16:creationId xmlns:a16="http://schemas.microsoft.com/office/drawing/2014/main" id="{B7BAF5C6-36F9-F852-2111-3B06724D9B94}"/>
                  </a:ext>
                </a:extLst>
              </p:cNvPr>
              <p:cNvSpPr txBox="1"/>
              <p:nvPr/>
            </p:nvSpPr>
            <p:spPr>
              <a:xfrm>
                <a:off x="0" y="-57150"/>
                <a:ext cx="962811" cy="392095"/>
              </a:xfrm>
              <a:prstGeom prst="rect">
                <a:avLst/>
              </a:prstGeom>
            </p:spPr>
            <p:txBody>
              <a:bodyPr lIns="50800" tIns="50800" rIns="50800" bIns="50800" rtlCol="0" anchor="ctr"/>
              <a:lstStyle/>
              <a:p>
                <a:pPr algn="ctr">
                  <a:lnSpc>
                    <a:spcPts val="3717"/>
                  </a:lnSpc>
                </a:pPr>
                <a:endParaRPr/>
              </a:p>
            </p:txBody>
          </p:sp>
        </p:grpSp>
        <p:sp>
          <p:nvSpPr>
            <p:cNvPr id="20" name="Freeform 37">
              <a:extLst>
                <a:ext uri="{FF2B5EF4-FFF2-40B4-BE49-F238E27FC236}">
                  <a16:creationId xmlns:a16="http://schemas.microsoft.com/office/drawing/2014/main" id="{5A50678E-E1B2-A9BB-1975-1B18C03D0C9C}"/>
                </a:ext>
              </a:extLst>
            </p:cNvPr>
            <p:cNvSpPr/>
            <p:nvPr/>
          </p:nvSpPr>
          <p:spPr>
            <a:xfrm>
              <a:off x="5051261" y="6547359"/>
              <a:ext cx="2703951" cy="391077"/>
            </a:xfrm>
            <a:custGeom>
              <a:avLst/>
              <a:gdLst/>
              <a:ahLst/>
              <a:cxnLst/>
              <a:rect l="l" t="t" r="r" b="b"/>
              <a:pathLst>
                <a:path w="1757652" h="391078">
                  <a:moveTo>
                    <a:pt x="0" y="0"/>
                  </a:moveTo>
                  <a:lnTo>
                    <a:pt x="1757652" y="0"/>
                  </a:lnTo>
                  <a:lnTo>
                    <a:pt x="1757652" y="391077"/>
                  </a:lnTo>
                  <a:lnTo>
                    <a:pt x="0" y="39107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21" name="Group 38">
              <a:extLst>
                <a:ext uri="{FF2B5EF4-FFF2-40B4-BE49-F238E27FC236}">
                  <a16:creationId xmlns:a16="http://schemas.microsoft.com/office/drawing/2014/main" id="{0BCDFB3D-DDC9-1AE6-8F4E-A1E2B613E669}"/>
                </a:ext>
              </a:extLst>
            </p:cNvPr>
            <p:cNvGrpSpPr/>
            <p:nvPr/>
          </p:nvGrpSpPr>
          <p:grpSpPr>
            <a:xfrm>
              <a:off x="323517" y="5628699"/>
              <a:ext cx="5281443" cy="1837318"/>
              <a:chOff x="0" y="0"/>
              <a:chExt cx="962811" cy="334945"/>
            </a:xfrm>
          </p:grpSpPr>
          <p:sp>
            <p:nvSpPr>
              <p:cNvPr id="30" name="Freeform 39">
                <a:extLst>
                  <a:ext uri="{FF2B5EF4-FFF2-40B4-BE49-F238E27FC236}">
                    <a16:creationId xmlns:a16="http://schemas.microsoft.com/office/drawing/2014/main" id="{7C1EEB7E-9B3F-EAF2-3E16-0ED5537BA06A}"/>
                  </a:ext>
                </a:extLst>
              </p:cNvPr>
              <p:cNvSpPr/>
              <p:nvPr/>
            </p:nvSpPr>
            <p:spPr>
              <a:xfrm>
                <a:off x="0" y="0"/>
                <a:ext cx="962811" cy="334945"/>
              </a:xfrm>
              <a:custGeom>
                <a:avLst/>
                <a:gdLst/>
                <a:ahLst/>
                <a:cxnLst/>
                <a:rect l="l" t="t" r="r" b="b"/>
                <a:pathLst>
                  <a:path w="962811" h="334945">
                    <a:moveTo>
                      <a:pt x="108007" y="0"/>
                    </a:moveTo>
                    <a:lnTo>
                      <a:pt x="854804" y="0"/>
                    </a:lnTo>
                    <a:cubicBezTo>
                      <a:pt x="883450" y="0"/>
                      <a:pt x="910922" y="11379"/>
                      <a:pt x="931177" y="31634"/>
                    </a:cubicBezTo>
                    <a:cubicBezTo>
                      <a:pt x="951432" y="51890"/>
                      <a:pt x="962811" y="79362"/>
                      <a:pt x="962811" y="108007"/>
                    </a:cubicBezTo>
                    <a:lnTo>
                      <a:pt x="962811" y="226938"/>
                    </a:lnTo>
                    <a:cubicBezTo>
                      <a:pt x="962811" y="255583"/>
                      <a:pt x="951432" y="283055"/>
                      <a:pt x="931177" y="303310"/>
                    </a:cubicBezTo>
                    <a:cubicBezTo>
                      <a:pt x="910922" y="323565"/>
                      <a:pt x="883450" y="334945"/>
                      <a:pt x="854804" y="334945"/>
                    </a:cubicBezTo>
                    <a:lnTo>
                      <a:pt x="108007" y="334945"/>
                    </a:lnTo>
                    <a:cubicBezTo>
                      <a:pt x="79362" y="334945"/>
                      <a:pt x="51890" y="323565"/>
                      <a:pt x="31634" y="303310"/>
                    </a:cubicBezTo>
                    <a:cubicBezTo>
                      <a:pt x="11379" y="283055"/>
                      <a:pt x="0" y="255583"/>
                      <a:pt x="0" y="226938"/>
                    </a:cubicBezTo>
                    <a:lnTo>
                      <a:pt x="0" y="108007"/>
                    </a:lnTo>
                    <a:cubicBezTo>
                      <a:pt x="0" y="79362"/>
                      <a:pt x="11379" y="51890"/>
                      <a:pt x="31634" y="31634"/>
                    </a:cubicBezTo>
                    <a:cubicBezTo>
                      <a:pt x="51890" y="11379"/>
                      <a:pt x="79362" y="0"/>
                      <a:pt x="108007" y="0"/>
                    </a:cubicBezTo>
                    <a:close/>
                  </a:path>
                </a:pathLst>
              </a:custGeom>
              <a:solidFill>
                <a:schemeClr val="accent4"/>
              </a:solidFill>
            </p:spPr>
            <p:txBody>
              <a:bodyPr/>
              <a:lstStyle/>
              <a:p>
                <a:endParaRPr lang="en-US"/>
              </a:p>
            </p:txBody>
          </p:sp>
          <p:sp>
            <p:nvSpPr>
              <p:cNvPr id="31" name="TextBox 40">
                <a:extLst>
                  <a:ext uri="{FF2B5EF4-FFF2-40B4-BE49-F238E27FC236}">
                    <a16:creationId xmlns:a16="http://schemas.microsoft.com/office/drawing/2014/main" id="{F5E03FB7-789F-10F1-802D-D9DEA9E109DF}"/>
                  </a:ext>
                </a:extLst>
              </p:cNvPr>
              <p:cNvSpPr txBox="1"/>
              <p:nvPr/>
            </p:nvSpPr>
            <p:spPr>
              <a:xfrm>
                <a:off x="0" y="-57150"/>
                <a:ext cx="962811" cy="392095"/>
              </a:xfrm>
              <a:prstGeom prst="rect">
                <a:avLst/>
              </a:prstGeom>
            </p:spPr>
            <p:txBody>
              <a:bodyPr lIns="50800" tIns="50800" rIns="50800" bIns="50800" rtlCol="0" anchor="ctr"/>
              <a:lstStyle/>
              <a:p>
                <a:pPr algn="ctr">
                  <a:lnSpc>
                    <a:spcPts val="3717"/>
                  </a:lnSpc>
                </a:pPr>
                <a:endParaRPr/>
              </a:p>
            </p:txBody>
          </p:sp>
        </p:grpSp>
        <p:sp>
          <p:nvSpPr>
            <p:cNvPr id="22" name="TextBox 41">
              <a:extLst>
                <a:ext uri="{FF2B5EF4-FFF2-40B4-BE49-F238E27FC236}">
                  <a16:creationId xmlns:a16="http://schemas.microsoft.com/office/drawing/2014/main" id="{3D233759-467F-366B-4211-7543C2F83FB4}"/>
                </a:ext>
              </a:extLst>
            </p:cNvPr>
            <p:cNvSpPr txBox="1"/>
            <p:nvPr/>
          </p:nvSpPr>
          <p:spPr>
            <a:xfrm>
              <a:off x="362799" y="463278"/>
              <a:ext cx="4634409" cy="977619"/>
            </a:xfrm>
            <a:prstGeom prst="rect">
              <a:avLst/>
            </a:prstGeom>
          </p:spPr>
          <p:txBody>
            <a:bodyPr lIns="0" tIns="0" rIns="0" bIns="0" rtlCol="0" anchor="t">
              <a:spAutoFit/>
            </a:bodyPr>
            <a:lstStyle/>
            <a:p>
              <a:pPr algn="ctr">
                <a:lnSpc>
                  <a:spcPts val="2548"/>
                </a:lnSpc>
              </a:pPr>
              <a:r>
                <a:rPr lang="en-US" sz="2600" b="1" dirty="0">
                  <a:solidFill>
                    <a:srgbClr val="FFFFFF"/>
                  </a:solidFill>
                  <a:latin typeface="Montserrat Bold"/>
                  <a:ea typeface="Montserrat Bold"/>
                  <a:cs typeface="Montserrat Bold"/>
                  <a:sym typeface="Montserrat Bold"/>
                </a:rPr>
                <a:t>Pre-Approval</a:t>
              </a:r>
            </a:p>
            <a:p>
              <a:pPr algn="ctr">
                <a:lnSpc>
                  <a:spcPts val="743"/>
                </a:lnSpc>
              </a:pPr>
              <a:endParaRPr lang="en-US" sz="2600" b="1" dirty="0">
                <a:solidFill>
                  <a:srgbClr val="FFFFFF"/>
                </a:solidFill>
                <a:latin typeface="Montserrat Bold"/>
                <a:ea typeface="Montserrat Bold"/>
                <a:cs typeface="Montserrat Bold"/>
                <a:sym typeface="Montserrat Bold"/>
              </a:endParaRPr>
            </a:p>
            <a:p>
              <a:pPr algn="ctr">
                <a:lnSpc>
                  <a:spcPts val="2548"/>
                </a:lnSpc>
              </a:pPr>
              <a:r>
                <a:rPr lang="en-US" sz="2600" dirty="0">
                  <a:solidFill>
                    <a:srgbClr val="FFFFFF"/>
                  </a:solidFill>
                  <a:latin typeface="Montserrat Light"/>
                  <a:ea typeface="Montserrat Light"/>
                  <a:cs typeface="Montserrat Light"/>
                  <a:sym typeface="Montserrat Light"/>
                </a:rPr>
                <a:t>Lender Meet-Up</a:t>
              </a:r>
            </a:p>
          </p:txBody>
        </p:sp>
        <p:sp>
          <p:nvSpPr>
            <p:cNvPr id="23" name="TextBox 42">
              <a:extLst>
                <a:ext uri="{FF2B5EF4-FFF2-40B4-BE49-F238E27FC236}">
                  <a16:creationId xmlns:a16="http://schemas.microsoft.com/office/drawing/2014/main" id="{7BE07793-163D-37AA-566D-FAA4F976623A}"/>
                </a:ext>
              </a:extLst>
            </p:cNvPr>
            <p:cNvSpPr txBox="1"/>
            <p:nvPr/>
          </p:nvSpPr>
          <p:spPr>
            <a:xfrm>
              <a:off x="6697265" y="159213"/>
              <a:ext cx="4634408" cy="1529052"/>
            </a:xfrm>
            <a:prstGeom prst="rect">
              <a:avLst/>
            </a:prstGeom>
          </p:spPr>
          <p:txBody>
            <a:bodyPr lIns="0" tIns="0" rIns="0" bIns="0" rtlCol="0" anchor="t">
              <a:spAutoFit/>
            </a:bodyPr>
            <a:lstStyle/>
            <a:p>
              <a:pPr algn="ctr">
                <a:lnSpc>
                  <a:spcPts val="2756"/>
                </a:lnSpc>
              </a:pPr>
              <a:r>
                <a:rPr lang="en-US" sz="2600" b="1" dirty="0">
                  <a:solidFill>
                    <a:srgbClr val="FFFFFF"/>
                  </a:solidFill>
                  <a:latin typeface="Montserrat Bold"/>
                  <a:ea typeface="Montserrat Bold"/>
                  <a:cs typeface="Montserrat Bold"/>
                  <a:sym typeface="Montserrat Bold"/>
                </a:rPr>
                <a:t>Housing Needs Assessment</a:t>
              </a:r>
            </a:p>
            <a:p>
              <a:pPr algn="ctr">
                <a:lnSpc>
                  <a:spcPts val="3640"/>
                </a:lnSpc>
              </a:pPr>
              <a:r>
                <a:rPr lang="en-US" sz="2600" dirty="0">
                  <a:solidFill>
                    <a:srgbClr val="FFFFFF"/>
                  </a:solidFill>
                  <a:latin typeface="Montserrat Light"/>
                  <a:ea typeface="Montserrat Light"/>
                  <a:cs typeface="Montserrat Light"/>
                  <a:sym typeface="Montserrat Light"/>
                </a:rPr>
                <a:t>Agent Meet-Up</a:t>
              </a:r>
            </a:p>
          </p:txBody>
        </p:sp>
        <p:sp>
          <p:nvSpPr>
            <p:cNvPr id="24" name="TextBox 43">
              <a:extLst>
                <a:ext uri="{FF2B5EF4-FFF2-40B4-BE49-F238E27FC236}">
                  <a16:creationId xmlns:a16="http://schemas.microsoft.com/office/drawing/2014/main" id="{E476D56F-5E3C-65D8-A551-534E16BA3D78}"/>
                </a:ext>
              </a:extLst>
            </p:cNvPr>
            <p:cNvSpPr txBox="1"/>
            <p:nvPr/>
          </p:nvSpPr>
          <p:spPr>
            <a:xfrm>
              <a:off x="18048559" y="166775"/>
              <a:ext cx="4634408" cy="1436291"/>
            </a:xfrm>
            <a:prstGeom prst="rect">
              <a:avLst/>
            </a:prstGeom>
          </p:spPr>
          <p:txBody>
            <a:bodyPr lIns="0" tIns="0" rIns="0" bIns="0" rtlCol="0" anchor="t">
              <a:spAutoFit/>
            </a:bodyPr>
            <a:lstStyle/>
            <a:p>
              <a:pPr algn="ctr">
                <a:lnSpc>
                  <a:spcPts val="2756"/>
                </a:lnSpc>
              </a:pPr>
              <a:r>
                <a:rPr lang="en-US" sz="2600" b="1" dirty="0">
                  <a:solidFill>
                    <a:srgbClr val="FFFFFF"/>
                  </a:solidFill>
                  <a:latin typeface="Montserrat Bold"/>
                  <a:ea typeface="Montserrat Bold"/>
                  <a:cs typeface="Montserrat Bold"/>
                  <a:sym typeface="Montserrat Bold"/>
                </a:rPr>
                <a:t>Loan </a:t>
              </a:r>
            </a:p>
            <a:p>
              <a:pPr algn="ctr">
                <a:lnSpc>
                  <a:spcPts val="2756"/>
                </a:lnSpc>
              </a:pPr>
              <a:r>
                <a:rPr lang="en-US" sz="2600" b="1" dirty="0">
                  <a:solidFill>
                    <a:srgbClr val="FFFFFF"/>
                  </a:solidFill>
                  <a:latin typeface="Montserrat Bold"/>
                  <a:ea typeface="Montserrat Bold"/>
                  <a:cs typeface="Montserrat Bold"/>
                  <a:sym typeface="Montserrat Bold"/>
                </a:rPr>
                <a:t>Application</a:t>
              </a:r>
            </a:p>
            <a:p>
              <a:pPr algn="ctr">
                <a:lnSpc>
                  <a:spcPts val="2756"/>
                </a:lnSpc>
              </a:pPr>
              <a:r>
                <a:rPr lang="en-US" sz="2600" dirty="0">
                  <a:solidFill>
                    <a:srgbClr val="FFFFFF"/>
                  </a:solidFill>
                  <a:latin typeface="Montserrat"/>
                  <a:ea typeface="Montserrat"/>
                  <a:cs typeface="Montserrat"/>
                  <a:sym typeface="Montserrat"/>
                </a:rPr>
                <a:t>Lender </a:t>
              </a:r>
            </a:p>
          </p:txBody>
        </p:sp>
        <p:sp>
          <p:nvSpPr>
            <p:cNvPr id="25" name="TextBox 44">
              <a:extLst>
                <a:ext uri="{FF2B5EF4-FFF2-40B4-BE49-F238E27FC236}">
                  <a16:creationId xmlns:a16="http://schemas.microsoft.com/office/drawing/2014/main" id="{EA7322F3-DB3D-3A8D-79A9-6285691A7978}"/>
                </a:ext>
              </a:extLst>
            </p:cNvPr>
            <p:cNvSpPr txBox="1"/>
            <p:nvPr/>
          </p:nvSpPr>
          <p:spPr>
            <a:xfrm>
              <a:off x="12897528" y="3017543"/>
              <a:ext cx="4634409" cy="1385888"/>
            </a:xfrm>
            <a:prstGeom prst="rect">
              <a:avLst/>
            </a:prstGeom>
          </p:spPr>
          <p:txBody>
            <a:bodyPr lIns="0" tIns="0" rIns="0" bIns="0" rtlCol="0" anchor="t">
              <a:spAutoFit/>
            </a:bodyPr>
            <a:lstStyle/>
            <a:p>
              <a:pPr algn="ctr">
                <a:lnSpc>
                  <a:spcPts val="2756"/>
                </a:lnSpc>
              </a:pPr>
              <a:r>
                <a:rPr lang="en-US" sz="2600" b="1" dirty="0">
                  <a:solidFill>
                    <a:srgbClr val="FFFFFF"/>
                  </a:solidFill>
                  <a:latin typeface="Montserrat Bold"/>
                  <a:ea typeface="Montserrat Bold"/>
                  <a:cs typeface="Montserrat Bold"/>
                  <a:sym typeface="Montserrat Bold"/>
                </a:rPr>
                <a:t>Home Inspection</a:t>
              </a:r>
            </a:p>
            <a:p>
              <a:pPr algn="ctr">
                <a:lnSpc>
                  <a:spcPts val="2756"/>
                </a:lnSpc>
              </a:pPr>
              <a:r>
                <a:rPr lang="en-US" sz="2600" dirty="0">
                  <a:solidFill>
                    <a:srgbClr val="FFFFFF"/>
                  </a:solidFill>
                  <a:latin typeface="Montserrat"/>
                  <a:ea typeface="Montserrat"/>
                  <a:cs typeface="Montserrat"/>
                  <a:sym typeface="Montserrat"/>
                </a:rPr>
                <a:t>Agent Meet-Up</a:t>
              </a:r>
            </a:p>
            <a:p>
              <a:pPr algn="ctr">
                <a:lnSpc>
                  <a:spcPts val="2756"/>
                </a:lnSpc>
              </a:pPr>
              <a:r>
                <a:rPr lang="en-US" sz="2600" dirty="0">
                  <a:solidFill>
                    <a:srgbClr val="FFFFFF"/>
                  </a:solidFill>
                  <a:latin typeface="Montserrat"/>
                  <a:ea typeface="Montserrat"/>
                  <a:cs typeface="Montserrat"/>
                  <a:sym typeface="Montserrat"/>
                </a:rPr>
                <a:t>Home Inspector</a:t>
              </a:r>
            </a:p>
          </p:txBody>
        </p:sp>
        <p:sp>
          <p:nvSpPr>
            <p:cNvPr id="26" name="TextBox 45">
              <a:extLst>
                <a:ext uri="{FF2B5EF4-FFF2-40B4-BE49-F238E27FC236}">
                  <a16:creationId xmlns:a16="http://schemas.microsoft.com/office/drawing/2014/main" id="{2F99C698-CE2C-DB12-D541-369BBF054120}"/>
                </a:ext>
              </a:extLst>
            </p:cNvPr>
            <p:cNvSpPr txBox="1"/>
            <p:nvPr/>
          </p:nvSpPr>
          <p:spPr>
            <a:xfrm>
              <a:off x="6820247" y="3059115"/>
              <a:ext cx="4634409" cy="1385888"/>
            </a:xfrm>
            <a:prstGeom prst="rect">
              <a:avLst/>
            </a:prstGeom>
          </p:spPr>
          <p:txBody>
            <a:bodyPr lIns="0" tIns="0" rIns="0" bIns="0" rtlCol="0" anchor="t">
              <a:spAutoFit/>
            </a:bodyPr>
            <a:lstStyle/>
            <a:p>
              <a:pPr algn="ctr">
                <a:lnSpc>
                  <a:spcPts val="2756"/>
                </a:lnSpc>
              </a:pPr>
              <a:r>
                <a:rPr lang="en-US" sz="2600" b="1" dirty="0">
                  <a:solidFill>
                    <a:srgbClr val="FFFFFF"/>
                  </a:solidFill>
                  <a:latin typeface="Montserrat Bold"/>
                  <a:ea typeface="Montserrat Bold"/>
                  <a:cs typeface="Montserrat Bold"/>
                  <a:sym typeface="Montserrat Bold"/>
                </a:rPr>
                <a:t>Conditional Approval </a:t>
              </a:r>
            </a:p>
            <a:p>
              <a:pPr algn="ctr">
                <a:lnSpc>
                  <a:spcPts val="2756"/>
                </a:lnSpc>
              </a:pPr>
              <a:r>
                <a:rPr lang="en-US" sz="2600" dirty="0">
                  <a:solidFill>
                    <a:srgbClr val="FFFFFF"/>
                  </a:solidFill>
                  <a:latin typeface="Montserrat"/>
                  <a:ea typeface="Montserrat"/>
                  <a:cs typeface="Montserrat"/>
                  <a:sym typeface="Montserrat"/>
                </a:rPr>
                <a:t>Lender </a:t>
              </a:r>
            </a:p>
          </p:txBody>
        </p:sp>
        <p:sp>
          <p:nvSpPr>
            <p:cNvPr id="27" name="TextBox 46">
              <a:extLst>
                <a:ext uri="{FF2B5EF4-FFF2-40B4-BE49-F238E27FC236}">
                  <a16:creationId xmlns:a16="http://schemas.microsoft.com/office/drawing/2014/main" id="{633FF126-876B-B2A1-4B25-6A682FEE155D}"/>
                </a:ext>
              </a:extLst>
            </p:cNvPr>
            <p:cNvSpPr txBox="1"/>
            <p:nvPr/>
          </p:nvSpPr>
          <p:spPr>
            <a:xfrm>
              <a:off x="323517" y="3286171"/>
              <a:ext cx="4634409" cy="931775"/>
            </a:xfrm>
            <a:prstGeom prst="rect">
              <a:avLst/>
            </a:prstGeom>
          </p:spPr>
          <p:txBody>
            <a:bodyPr lIns="0" tIns="0" rIns="0" bIns="0" rtlCol="0" anchor="t">
              <a:spAutoFit/>
            </a:bodyPr>
            <a:lstStyle/>
            <a:p>
              <a:pPr algn="ctr">
                <a:lnSpc>
                  <a:spcPts val="2756"/>
                </a:lnSpc>
              </a:pPr>
              <a:r>
                <a:rPr lang="en-US" sz="2600" b="1" dirty="0">
                  <a:solidFill>
                    <a:srgbClr val="FFFFFF"/>
                  </a:solidFill>
                  <a:latin typeface="Montserrat Bold"/>
                  <a:ea typeface="Montserrat Bold"/>
                  <a:cs typeface="Montserrat Bold"/>
                  <a:sym typeface="Montserrat Bold"/>
                </a:rPr>
                <a:t>Final Approval </a:t>
              </a:r>
              <a:r>
                <a:rPr lang="en-US" sz="2600" dirty="0">
                  <a:solidFill>
                    <a:srgbClr val="FFFFFF"/>
                  </a:solidFill>
                  <a:latin typeface="Montserrat"/>
                  <a:ea typeface="Montserrat"/>
                  <a:cs typeface="Montserrat"/>
                  <a:sym typeface="Montserrat"/>
                </a:rPr>
                <a:t>Lender </a:t>
              </a:r>
            </a:p>
          </p:txBody>
        </p:sp>
        <p:sp>
          <p:nvSpPr>
            <p:cNvPr id="28" name="TextBox 47">
              <a:extLst>
                <a:ext uri="{FF2B5EF4-FFF2-40B4-BE49-F238E27FC236}">
                  <a16:creationId xmlns:a16="http://schemas.microsoft.com/office/drawing/2014/main" id="{9078C262-5057-A422-56D4-912D0DCB81F4}"/>
                </a:ext>
              </a:extLst>
            </p:cNvPr>
            <p:cNvSpPr txBox="1"/>
            <p:nvPr/>
          </p:nvSpPr>
          <p:spPr>
            <a:xfrm>
              <a:off x="686316" y="5876875"/>
              <a:ext cx="4634409" cy="1385888"/>
            </a:xfrm>
            <a:prstGeom prst="rect">
              <a:avLst/>
            </a:prstGeom>
          </p:spPr>
          <p:txBody>
            <a:bodyPr lIns="0" tIns="0" rIns="0" bIns="0" rtlCol="0" anchor="t">
              <a:spAutoFit/>
            </a:bodyPr>
            <a:lstStyle/>
            <a:p>
              <a:pPr algn="ctr">
                <a:lnSpc>
                  <a:spcPts val="2756"/>
                </a:lnSpc>
              </a:pPr>
              <a:r>
                <a:rPr lang="en-US" sz="2600" b="1">
                  <a:solidFill>
                    <a:srgbClr val="FFFFFF"/>
                  </a:solidFill>
                  <a:latin typeface="Montserrat Bold"/>
                  <a:ea typeface="Montserrat Bold"/>
                  <a:cs typeface="Montserrat Bold"/>
                  <a:sym typeface="Montserrat Bold"/>
                </a:rPr>
                <a:t>Closing! </a:t>
              </a:r>
            </a:p>
            <a:p>
              <a:pPr algn="ctr">
                <a:lnSpc>
                  <a:spcPts val="2756"/>
                </a:lnSpc>
              </a:pPr>
              <a:r>
                <a:rPr lang="en-US" sz="2600">
                  <a:solidFill>
                    <a:srgbClr val="FFFFFF"/>
                  </a:solidFill>
                  <a:latin typeface="Montserrat"/>
                  <a:ea typeface="Montserrat"/>
                  <a:cs typeface="Montserrat"/>
                  <a:sym typeface="Montserrat"/>
                </a:rPr>
                <a:t>Agent / Lender/ Title Company</a:t>
              </a:r>
            </a:p>
          </p:txBody>
        </p:sp>
        <p:sp>
          <p:nvSpPr>
            <p:cNvPr id="29" name="TextBox 48">
              <a:extLst>
                <a:ext uri="{FF2B5EF4-FFF2-40B4-BE49-F238E27FC236}">
                  <a16:creationId xmlns:a16="http://schemas.microsoft.com/office/drawing/2014/main" id="{9B2F7474-9EA9-FEB8-D0F1-E03D1F21FB8A}"/>
                </a:ext>
              </a:extLst>
            </p:cNvPr>
            <p:cNvSpPr txBox="1"/>
            <p:nvPr/>
          </p:nvSpPr>
          <p:spPr>
            <a:xfrm>
              <a:off x="8027253" y="6450782"/>
              <a:ext cx="2013279" cy="487655"/>
            </a:xfrm>
            <a:prstGeom prst="rect">
              <a:avLst/>
            </a:prstGeom>
          </p:spPr>
          <p:txBody>
            <a:bodyPr wrap="square" lIns="0" tIns="0" rIns="0" bIns="0" rtlCol="0" anchor="t">
              <a:spAutoFit/>
            </a:bodyPr>
            <a:lstStyle/>
            <a:p>
              <a:pPr algn="ctr">
                <a:lnSpc>
                  <a:spcPts val="2756"/>
                </a:lnSpc>
              </a:pPr>
              <a:r>
                <a:rPr lang="en-US" sz="3200" b="1" dirty="0">
                  <a:solidFill>
                    <a:schemeClr val="tx2"/>
                  </a:solidFill>
                  <a:latin typeface="Montserrat"/>
                  <a:ea typeface="Montserrat"/>
                  <a:cs typeface="Montserrat"/>
                  <a:sym typeface="Montserrat"/>
                </a:rPr>
                <a:t>Home</a:t>
              </a:r>
            </a:p>
          </p:txBody>
        </p:sp>
      </p:grpSp>
      <p:sp>
        <p:nvSpPr>
          <p:cNvPr id="44" name="TextBox 51">
            <a:extLst>
              <a:ext uri="{FF2B5EF4-FFF2-40B4-BE49-F238E27FC236}">
                <a16:creationId xmlns:a16="http://schemas.microsoft.com/office/drawing/2014/main" id="{6C398366-8C18-1082-597A-0B63FFC8B50C}"/>
              </a:ext>
            </a:extLst>
          </p:cNvPr>
          <p:cNvSpPr txBox="1"/>
          <p:nvPr/>
        </p:nvSpPr>
        <p:spPr>
          <a:xfrm>
            <a:off x="9892950" y="6946980"/>
            <a:ext cx="7161474" cy="1346522"/>
          </a:xfrm>
          <a:prstGeom prst="rect">
            <a:avLst/>
          </a:prstGeom>
        </p:spPr>
        <p:txBody>
          <a:bodyPr wrap="square" lIns="0" tIns="0" rIns="0" bIns="0" rtlCol="0" anchor="t">
            <a:spAutoFit/>
          </a:bodyPr>
          <a:lstStyle/>
          <a:p>
            <a:pPr algn="l">
              <a:lnSpc>
                <a:spcPts val="3539"/>
              </a:lnSpc>
            </a:pPr>
            <a:r>
              <a:rPr lang="en-US" sz="3077" b="1" i="1" dirty="0">
                <a:solidFill>
                  <a:schemeClr val="tx2"/>
                </a:solidFill>
                <a:latin typeface="Montserrat Ultra-Bold Italics"/>
                <a:ea typeface="Montserrat Ultra-Bold Italics"/>
                <a:cs typeface="Montserrat Ultra-Bold Italics"/>
                <a:sym typeface="Montserrat Ultra-Bold Italics"/>
              </a:rPr>
              <a:t>Pro tip</a:t>
            </a:r>
            <a:r>
              <a:rPr lang="en-US" sz="3077" b="1" i="1" dirty="0">
                <a:solidFill>
                  <a:schemeClr val="tx2"/>
                </a:solidFill>
                <a:latin typeface="Montserrat Bold Italics"/>
                <a:ea typeface="Montserrat Bold Italics"/>
                <a:cs typeface="Montserrat Bold Italics"/>
                <a:sym typeface="Montserrat Bold Italics"/>
              </a:rPr>
              <a:t>: </a:t>
            </a:r>
            <a:r>
              <a:rPr lang="en-US" sz="3077" b="1" i="1" dirty="0">
                <a:solidFill>
                  <a:schemeClr val="tx2"/>
                </a:solidFill>
                <a:latin typeface="Montserrat Italics"/>
                <a:ea typeface="Montserrat Italics"/>
                <a:cs typeface="Montserrat Italics"/>
                <a:sym typeface="Montserrat Italics"/>
              </a:rPr>
              <a:t>The standard mortgage process takes 30 – 45 days from contract to closing. </a:t>
            </a:r>
          </a:p>
        </p:txBody>
      </p:sp>
      <p:sp>
        <p:nvSpPr>
          <p:cNvPr id="45" name="Freeform 17">
            <a:extLst>
              <a:ext uri="{FF2B5EF4-FFF2-40B4-BE49-F238E27FC236}">
                <a16:creationId xmlns:a16="http://schemas.microsoft.com/office/drawing/2014/main" id="{0A83E9BC-B2CE-9FA3-9AA4-DD44C2F3B357}"/>
              </a:ext>
            </a:extLst>
          </p:cNvPr>
          <p:cNvSpPr/>
          <p:nvPr/>
        </p:nvSpPr>
        <p:spPr>
          <a:xfrm>
            <a:off x="13302871" y="3344130"/>
            <a:ext cx="1318239" cy="293308"/>
          </a:xfrm>
          <a:custGeom>
            <a:avLst/>
            <a:gdLst/>
            <a:ahLst/>
            <a:cxnLst/>
            <a:rect l="l" t="t" r="r" b="b"/>
            <a:pathLst>
              <a:path w="1757652" h="391078">
                <a:moveTo>
                  <a:pt x="0" y="0"/>
                </a:moveTo>
                <a:lnTo>
                  <a:pt x="1757653" y="0"/>
                </a:lnTo>
                <a:lnTo>
                  <a:pt x="1757653" y="391077"/>
                </a:lnTo>
                <a:lnTo>
                  <a:pt x="0" y="39107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6" name="Freeform 19">
            <a:extLst>
              <a:ext uri="{FF2B5EF4-FFF2-40B4-BE49-F238E27FC236}">
                <a16:creationId xmlns:a16="http://schemas.microsoft.com/office/drawing/2014/main" id="{A01B3120-E1AF-6C80-6AB4-1FA359635CA5}"/>
              </a:ext>
            </a:extLst>
          </p:cNvPr>
          <p:cNvSpPr/>
          <p:nvPr/>
        </p:nvSpPr>
        <p:spPr>
          <a:xfrm>
            <a:off x="10439400" y="2756064"/>
            <a:ext cx="3475807" cy="1377988"/>
          </a:xfrm>
          <a:custGeom>
            <a:avLst/>
            <a:gdLst/>
            <a:ahLst/>
            <a:cxnLst/>
            <a:rect l="l" t="t" r="r" b="b"/>
            <a:pathLst>
              <a:path w="962811" h="334945">
                <a:moveTo>
                  <a:pt x="108007" y="0"/>
                </a:moveTo>
                <a:lnTo>
                  <a:pt x="854804" y="0"/>
                </a:lnTo>
                <a:cubicBezTo>
                  <a:pt x="883450" y="0"/>
                  <a:pt x="910922" y="11379"/>
                  <a:pt x="931177" y="31634"/>
                </a:cubicBezTo>
                <a:cubicBezTo>
                  <a:pt x="951432" y="51890"/>
                  <a:pt x="962811" y="79362"/>
                  <a:pt x="962811" y="108007"/>
                </a:cubicBezTo>
                <a:lnTo>
                  <a:pt x="962811" y="226938"/>
                </a:lnTo>
                <a:cubicBezTo>
                  <a:pt x="962811" y="255583"/>
                  <a:pt x="951432" y="283055"/>
                  <a:pt x="931177" y="303310"/>
                </a:cubicBezTo>
                <a:cubicBezTo>
                  <a:pt x="910922" y="323565"/>
                  <a:pt x="883450" y="334945"/>
                  <a:pt x="854804" y="334945"/>
                </a:cubicBezTo>
                <a:lnTo>
                  <a:pt x="108007" y="334945"/>
                </a:lnTo>
                <a:cubicBezTo>
                  <a:pt x="79362" y="334945"/>
                  <a:pt x="51890" y="323565"/>
                  <a:pt x="31634" y="303310"/>
                </a:cubicBezTo>
                <a:cubicBezTo>
                  <a:pt x="11379" y="283055"/>
                  <a:pt x="0" y="255583"/>
                  <a:pt x="0" y="226938"/>
                </a:cubicBezTo>
                <a:lnTo>
                  <a:pt x="0" y="108007"/>
                </a:lnTo>
                <a:cubicBezTo>
                  <a:pt x="0" y="79362"/>
                  <a:pt x="11379" y="51890"/>
                  <a:pt x="31634" y="31634"/>
                </a:cubicBezTo>
                <a:cubicBezTo>
                  <a:pt x="51890" y="11379"/>
                  <a:pt x="79362" y="0"/>
                  <a:pt x="108007" y="0"/>
                </a:cubicBezTo>
                <a:close/>
              </a:path>
            </a:pathLst>
          </a:custGeom>
          <a:solidFill>
            <a:schemeClr val="accent1"/>
          </a:solidFill>
        </p:spPr>
        <p:txBody>
          <a:bodyPr/>
          <a:lstStyle/>
          <a:p>
            <a:endParaRPr lang="en-US"/>
          </a:p>
        </p:txBody>
      </p:sp>
      <p:sp>
        <p:nvSpPr>
          <p:cNvPr id="47" name="TextBox 42">
            <a:extLst>
              <a:ext uri="{FF2B5EF4-FFF2-40B4-BE49-F238E27FC236}">
                <a16:creationId xmlns:a16="http://schemas.microsoft.com/office/drawing/2014/main" id="{DC593408-C858-D3F3-9CB0-782E07D0F60F}"/>
              </a:ext>
            </a:extLst>
          </p:cNvPr>
          <p:cNvSpPr txBox="1"/>
          <p:nvPr/>
        </p:nvSpPr>
        <p:spPr>
          <a:xfrm>
            <a:off x="10476167" y="3130262"/>
            <a:ext cx="3475807" cy="1077218"/>
          </a:xfrm>
          <a:prstGeom prst="rect">
            <a:avLst/>
          </a:prstGeom>
        </p:spPr>
        <p:txBody>
          <a:bodyPr lIns="0" tIns="0" rIns="0" bIns="0" rtlCol="0" anchor="t">
            <a:spAutoFit/>
          </a:bodyPr>
          <a:lstStyle/>
          <a:p>
            <a:pPr algn="ctr">
              <a:lnSpc>
                <a:spcPts val="2756"/>
              </a:lnSpc>
            </a:pPr>
            <a:r>
              <a:rPr lang="en-US" sz="2600" b="1" dirty="0">
                <a:solidFill>
                  <a:srgbClr val="FFFFFF"/>
                </a:solidFill>
                <a:latin typeface="Montserrat Bold"/>
                <a:ea typeface="Montserrat Bold"/>
                <a:cs typeface="Montserrat Bold"/>
                <a:sym typeface="Montserrat Bold"/>
              </a:rPr>
              <a:t>Find Your Home</a:t>
            </a:r>
            <a:endParaRPr lang="en-US" sz="2600" dirty="0">
              <a:solidFill>
                <a:srgbClr val="FFFFFF"/>
              </a:solidFill>
              <a:latin typeface="Montserrat Light"/>
              <a:ea typeface="Montserrat Light"/>
              <a:cs typeface="Montserrat Light"/>
              <a:sym typeface="Montserrat Light"/>
            </a:endParaRPr>
          </a:p>
          <a:p>
            <a:pPr algn="ctr">
              <a:lnSpc>
                <a:spcPts val="2756"/>
              </a:lnSpc>
            </a:pPr>
            <a:r>
              <a:rPr lang="en-US" sz="2600" dirty="0">
                <a:solidFill>
                  <a:srgbClr val="FFFFFF"/>
                </a:solidFill>
                <a:latin typeface="Montserrat Light"/>
                <a:ea typeface="Montserrat Light"/>
                <a:cs typeface="Montserrat Light"/>
                <a:sym typeface="Montserrat Light"/>
              </a:rPr>
              <a:t>Agent Meet-Up</a:t>
            </a:r>
          </a:p>
          <a:p>
            <a:pPr algn="ctr">
              <a:lnSpc>
                <a:spcPts val="2756"/>
              </a:lnSpc>
            </a:pPr>
            <a:endParaRPr lang="en-US" sz="2600" b="1" dirty="0">
              <a:solidFill>
                <a:srgbClr val="FFFFFF"/>
              </a:solidFill>
              <a:latin typeface="Montserrat Bold"/>
              <a:ea typeface="Montserrat Bold"/>
              <a:cs typeface="Montserrat Bold"/>
              <a:sym typeface="Montserrat Bold"/>
            </a:endParaRPr>
          </a:p>
        </p:txBody>
      </p:sp>
      <p:pic>
        <p:nvPicPr>
          <p:cNvPr id="48" name="Picture 47" descr="A black background with a black square&#10;&#10;AI-generated content may be incorrect.">
            <a:extLst>
              <a:ext uri="{FF2B5EF4-FFF2-40B4-BE49-F238E27FC236}">
                <a16:creationId xmlns:a16="http://schemas.microsoft.com/office/drawing/2014/main" id="{FF4636A7-88B1-A070-6BB4-3C0CC7DB49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92600" y="8682875"/>
            <a:ext cx="785470" cy="785470"/>
          </a:xfrm>
          <a:prstGeom prst="rect">
            <a:avLst/>
          </a:prstGeom>
        </p:spPr>
      </p:pic>
      <p:sp>
        <p:nvSpPr>
          <p:cNvPr id="49" name="Rectangle 48">
            <a:extLst>
              <a:ext uri="{FF2B5EF4-FFF2-40B4-BE49-F238E27FC236}">
                <a16:creationId xmlns:a16="http://schemas.microsoft.com/office/drawing/2014/main" id="{114124E0-3286-F6CE-FD8E-0F9106CFF5F3}"/>
              </a:ext>
            </a:extLst>
          </p:cNvPr>
          <p:cNvSpPr/>
          <p:nvPr/>
        </p:nvSpPr>
        <p:spPr>
          <a:xfrm>
            <a:off x="6795841" y="7278462"/>
            <a:ext cx="1509959" cy="1103206"/>
          </a:xfrm>
          <a:prstGeom prst="rect">
            <a:avLst/>
          </a:prstGeom>
          <a:noFill/>
          <a:ln w="762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16A097A3-4D1D-AE89-F16B-7A375432AFC8}"/>
              </a:ext>
            </a:extLst>
          </p:cNvPr>
          <p:cNvSpPr/>
          <p:nvPr/>
        </p:nvSpPr>
        <p:spPr>
          <a:xfrm>
            <a:off x="6792792" y="6703056"/>
            <a:ext cx="1509959" cy="558535"/>
          </a:xfrm>
          <a:prstGeom prst="triangle">
            <a:avLst/>
          </a:prstGeom>
          <a:noFill/>
          <a:ln w="762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7549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5E8AE-A451-4B62-4C35-6C23D36B5B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512DD7-6CE7-22E4-DCB0-E4AEB67AC3E6}"/>
              </a:ext>
            </a:extLst>
          </p:cNvPr>
          <p:cNvSpPr>
            <a:spLocks noGrp="1"/>
          </p:cNvSpPr>
          <p:nvPr>
            <p:ph type="title"/>
          </p:nvPr>
        </p:nvSpPr>
        <p:spPr/>
        <p:txBody>
          <a:bodyPr/>
          <a:lstStyle/>
          <a:p>
            <a:r>
              <a:rPr lang="en-US" dirty="0"/>
              <a:t>About New Hampshire Housing</a:t>
            </a:r>
          </a:p>
        </p:txBody>
      </p:sp>
      <p:sp>
        <p:nvSpPr>
          <p:cNvPr id="5" name="TextBox 4">
            <a:extLst>
              <a:ext uri="{FF2B5EF4-FFF2-40B4-BE49-F238E27FC236}">
                <a16:creationId xmlns:a16="http://schemas.microsoft.com/office/drawing/2014/main" id="{941FB4DC-CA0F-7FDB-7B97-22460A41B20D}"/>
              </a:ext>
            </a:extLst>
          </p:cNvPr>
          <p:cNvSpPr txBox="1"/>
          <p:nvPr/>
        </p:nvSpPr>
        <p:spPr>
          <a:xfrm>
            <a:off x="600456" y="2742605"/>
            <a:ext cx="10286998" cy="4001095"/>
          </a:xfrm>
          <a:prstGeom prst="rect">
            <a:avLst/>
          </a:prstGeom>
          <a:noFill/>
        </p:spPr>
        <p:txBody>
          <a:bodyPr wrap="square">
            <a:spAutoFit/>
          </a:bodyPr>
          <a:lstStyle/>
          <a:p>
            <a:pPr marL="579120" lvl="1" indent="-289560">
              <a:spcAft>
                <a:spcPts val="600"/>
              </a:spcAft>
              <a:buFont typeface="Arial"/>
              <a:buChar char="•"/>
            </a:pPr>
            <a:r>
              <a:rPr lang="en-US" sz="3200" dirty="0">
                <a:solidFill>
                  <a:schemeClr val="tx2"/>
                </a:solidFill>
                <a:latin typeface="Montserrat" panose="00000500000000000000" pitchFamily="50" charset="0"/>
                <a:ea typeface="Montserrat Medium"/>
                <a:cs typeface="Montserrat Medium"/>
                <a:sym typeface="Montserrat Medium"/>
              </a:rPr>
              <a:t>Max income $184,500</a:t>
            </a:r>
          </a:p>
          <a:p>
            <a:pPr marL="579120" lvl="1" indent="-289560">
              <a:spcAft>
                <a:spcPts val="600"/>
              </a:spcAft>
              <a:buFont typeface="Arial"/>
              <a:buChar char="•"/>
            </a:pPr>
            <a:r>
              <a:rPr lang="en-US" sz="3200" dirty="0">
                <a:solidFill>
                  <a:schemeClr val="tx2"/>
                </a:solidFill>
                <a:latin typeface="Montserrat" panose="00000500000000000000" pitchFamily="50" charset="0"/>
                <a:ea typeface="Montserrat Medium"/>
                <a:cs typeface="Montserrat Medium"/>
                <a:sym typeface="Montserrat Medium"/>
              </a:rPr>
              <a:t>Low downpayment options (zero to 3.5%)</a:t>
            </a:r>
          </a:p>
          <a:p>
            <a:pPr marL="579120" lvl="1" indent="-289560">
              <a:spcAft>
                <a:spcPts val="600"/>
              </a:spcAft>
              <a:buFont typeface="Arial"/>
              <a:buChar char="•"/>
            </a:pPr>
            <a:r>
              <a:rPr lang="en-US" sz="3200" dirty="0">
                <a:solidFill>
                  <a:schemeClr val="tx2"/>
                </a:solidFill>
                <a:latin typeface="Montserrat" panose="00000500000000000000" pitchFamily="50" charset="0"/>
                <a:ea typeface="Montserrat Medium"/>
                <a:cs typeface="Montserrat Medium"/>
                <a:sym typeface="Montserrat Medium"/>
              </a:rPr>
              <a:t>30-year fixed rates</a:t>
            </a:r>
          </a:p>
          <a:p>
            <a:pPr marL="579120" lvl="1" indent="-289560">
              <a:spcAft>
                <a:spcPts val="600"/>
              </a:spcAft>
              <a:buFont typeface="Arial"/>
              <a:buChar char="•"/>
            </a:pPr>
            <a:r>
              <a:rPr lang="en-US" sz="3200" dirty="0">
                <a:solidFill>
                  <a:schemeClr val="tx2"/>
                </a:solidFill>
                <a:latin typeface="Montserrat" panose="00000500000000000000" pitchFamily="50" charset="0"/>
                <a:ea typeface="Montserrat Medium"/>
                <a:cs typeface="Montserrat Medium"/>
                <a:sym typeface="Montserrat Medium"/>
              </a:rPr>
              <a:t>Both Government and conventional programs</a:t>
            </a:r>
          </a:p>
          <a:p>
            <a:pPr marL="579120" lvl="1" indent="-289560">
              <a:spcAft>
                <a:spcPts val="600"/>
              </a:spcAft>
              <a:buFont typeface="Arial"/>
              <a:buChar char="•"/>
            </a:pPr>
            <a:r>
              <a:rPr lang="en-US" sz="3200" dirty="0">
                <a:solidFill>
                  <a:schemeClr val="tx2"/>
                </a:solidFill>
                <a:latin typeface="Montserrat" panose="00000500000000000000" pitchFamily="50" charset="0"/>
                <a:ea typeface="Montserrat Medium"/>
                <a:cs typeface="Montserrat Medium"/>
                <a:sym typeface="Montserrat Medium"/>
              </a:rPr>
              <a:t>Downpayment Assistance - up to $15,000</a:t>
            </a:r>
          </a:p>
          <a:p>
            <a:pPr marL="579120" lvl="1" indent="-289560">
              <a:spcAft>
                <a:spcPts val="600"/>
              </a:spcAft>
              <a:buFont typeface="Arial"/>
              <a:buChar char="•"/>
            </a:pPr>
            <a:r>
              <a:rPr lang="en-US" sz="3200" dirty="0">
                <a:solidFill>
                  <a:schemeClr val="tx2"/>
                </a:solidFill>
                <a:latin typeface="Montserrat" panose="00000500000000000000" pitchFamily="50" charset="0"/>
                <a:ea typeface="Montserrat Medium"/>
                <a:cs typeface="Montserrat Medium"/>
                <a:sym typeface="Montserrat Medium"/>
              </a:rPr>
              <a:t>1</a:t>
            </a:r>
            <a:r>
              <a:rPr lang="en-US" sz="3200" baseline="30000" dirty="0">
                <a:solidFill>
                  <a:schemeClr val="tx2"/>
                </a:solidFill>
                <a:latin typeface="Montserrat" panose="00000500000000000000" pitchFamily="50" charset="0"/>
                <a:ea typeface="Montserrat Medium"/>
                <a:cs typeface="Montserrat Medium"/>
                <a:sym typeface="Montserrat Medium"/>
              </a:rPr>
              <a:t>st</a:t>
            </a:r>
            <a:r>
              <a:rPr lang="en-US" sz="3200" dirty="0">
                <a:solidFill>
                  <a:schemeClr val="tx2"/>
                </a:solidFill>
                <a:latin typeface="Montserrat" panose="00000500000000000000" pitchFamily="50" charset="0"/>
                <a:ea typeface="Montserrat Medium"/>
                <a:cs typeface="Montserrat Medium"/>
                <a:sym typeface="Montserrat Medium"/>
              </a:rPr>
              <a:t> Generation homebuyer assistance - $10,000</a:t>
            </a:r>
          </a:p>
          <a:p>
            <a:pPr marL="579120" lvl="1" indent="-289560">
              <a:spcAft>
                <a:spcPts val="600"/>
              </a:spcAft>
              <a:buFont typeface="Arial"/>
              <a:buChar char="•"/>
            </a:pPr>
            <a:r>
              <a:rPr lang="en-US" sz="3200" dirty="0">
                <a:solidFill>
                  <a:schemeClr val="tx2"/>
                </a:solidFill>
                <a:latin typeface="Montserrat" panose="00000500000000000000" pitchFamily="50" charset="0"/>
                <a:ea typeface="Montserrat Medium"/>
                <a:cs typeface="Montserrat Medium"/>
                <a:sym typeface="Montserrat Medium"/>
              </a:rPr>
              <a:t>And more!</a:t>
            </a:r>
          </a:p>
        </p:txBody>
      </p:sp>
      <p:pic>
        <p:nvPicPr>
          <p:cNvPr id="4" name="Picture 3" descr="A black background with a black square&#10;&#10;AI-generated content may be incorrect.">
            <a:extLst>
              <a:ext uri="{FF2B5EF4-FFF2-40B4-BE49-F238E27FC236}">
                <a16:creationId xmlns:a16="http://schemas.microsoft.com/office/drawing/2014/main" id="{914579B1-1495-3DA3-6FFE-A4B55D045C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53512" y="8497262"/>
            <a:ext cx="533400" cy="533400"/>
          </a:xfrm>
          <a:prstGeom prst="rect">
            <a:avLst/>
          </a:prstGeom>
        </p:spPr>
      </p:pic>
      <p:sp>
        <p:nvSpPr>
          <p:cNvPr id="24" name="Rectangle 23">
            <a:extLst>
              <a:ext uri="{FF2B5EF4-FFF2-40B4-BE49-F238E27FC236}">
                <a16:creationId xmlns:a16="http://schemas.microsoft.com/office/drawing/2014/main" id="{EC32B5C6-EB1C-4D30-74DD-08185E11989B}"/>
              </a:ext>
            </a:extLst>
          </p:cNvPr>
          <p:cNvSpPr/>
          <p:nvPr/>
        </p:nvSpPr>
        <p:spPr>
          <a:xfrm>
            <a:off x="0" y="6951044"/>
            <a:ext cx="18288000" cy="238363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1">
            <a:extLst>
              <a:ext uri="{FF2B5EF4-FFF2-40B4-BE49-F238E27FC236}">
                <a16:creationId xmlns:a16="http://schemas.microsoft.com/office/drawing/2014/main" id="{1E313047-55E2-A5CE-9B87-7037DDCCF4C6}"/>
              </a:ext>
            </a:extLst>
          </p:cNvPr>
          <p:cNvSpPr txBox="1"/>
          <p:nvPr/>
        </p:nvSpPr>
        <p:spPr>
          <a:xfrm>
            <a:off x="2971800" y="7124700"/>
            <a:ext cx="7181605" cy="625428"/>
          </a:xfrm>
          <a:prstGeom prst="rect">
            <a:avLst/>
          </a:prstGeom>
        </p:spPr>
        <p:txBody>
          <a:bodyPr lIns="0" tIns="0" rIns="0" bIns="0" rtlCol="0" anchor="t">
            <a:spAutoFit/>
          </a:bodyPr>
          <a:lstStyle/>
          <a:p>
            <a:pPr>
              <a:lnSpc>
                <a:spcPts val="5477"/>
              </a:lnSpc>
            </a:pPr>
            <a:r>
              <a:rPr lang="en-US" sz="3200" dirty="0">
                <a:solidFill>
                  <a:schemeClr val="bg1"/>
                </a:solidFill>
                <a:latin typeface="Montserrat" panose="00000500000000000000" pitchFamily="50" charset="0"/>
                <a:ea typeface="Montserrat Heavy"/>
                <a:cs typeface="Montserrat Heavy"/>
                <a:sym typeface="Montserrat Heavy"/>
              </a:rPr>
              <a:t>Check us out!</a:t>
            </a:r>
          </a:p>
        </p:txBody>
      </p:sp>
      <p:sp>
        <p:nvSpPr>
          <p:cNvPr id="19" name="TextBox 22">
            <a:extLst>
              <a:ext uri="{FF2B5EF4-FFF2-40B4-BE49-F238E27FC236}">
                <a16:creationId xmlns:a16="http://schemas.microsoft.com/office/drawing/2014/main" id="{F6EB8B4F-1A66-9F3B-E947-7C52A1972152}"/>
              </a:ext>
            </a:extLst>
          </p:cNvPr>
          <p:cNvSpPr txBox="1"/>
          <p:nvPr/>
        </p:nvSpPr>
        <p:spPr>
          <a:xfrm>
            <a:off x="2971800" y="7774521"/>
            <a:ext cx="4267200" cy="606320"/>
          </a:xfrm>
          <a:prstGeom prst="rect">
            <a:avLst/>
          </a:prstGeom>
        </p:spPr>
        <p:txBody>
          <a:bodyPr wrap="square" lIns="0" tIns="0" rIns="0" bIns="0" rtlCol="0" anchor="t">
            <a:spAutoFit/>
          </a:bodyPr>
          <a:lstStyle/>
          <a:p>
            <a:pPr>
              <a:lnSpc>
                <a:spcPts val="5118"/>
              </a:lnSpc>
            </a:pPr>
            <a:r>
              <a:rPr lang="en-US" sz="3200" dirty="0">
                <a:solidFill>
                  <a:schemeClr val="bg1"/>
                </a:solidFill>
                <a:latin typeface="Montserrat Bold" panose="020B0604020202020204" charset="0"/>
                <a:ea typeface="Montserrat Light"/>
                <a:cs typeface="Montserrat Light"/>
                <a:sym typeface="Montserrat Light"/>
              </a:rPr>
              <a:t>NHHousing.org</a:t>
            </a:r>
          </a:p>
        </p:txBody>
      </p:sp>
      <p:sp>
        <p:nvSpPr>
          <p:cNvPr id="21" name="Freeform 10" descr="A qr code with a house inside  Description automatically generated">
            <a:extLst>
              <a:ext uri="{FF2B5EF4-FFF2-40B4-BE49-F238E27FC236}">
                <a16:creationId xmlns:a16="http://schemas.microsoft.com/office/drawing/2014/main" id="{E56B033E-847F-0488-D16D-BDB854235740}"/>
              </a:ext>
            </a:extLst>
          </p:cNvPr>
          <p:cNvSpPr/>
          <p:nvPr/>
        </p:nvSpPr>
        <p:spPr>
          <a:xfrm>
            <a:off x="926592" y="7199938"/>
            <a:ext cx="1816608" cy="1905962"/>
          </a:xfrm>
          <a:custGeom>
            <a:avLst/>
            <a:gdLst/>
            <a:ahLst/>
            <a:cxnLst/>
            <a:rect l="l" t="t" r="r" b="b"/>
            <a:pathLst>
              <a:path w="3165531" h="3235989">
                <a:moveTo>
                  <a:pt x="0" y="0"/>
                </a:moveTo>
                <a:lnTo>
                  <a:pt x="3165531" y="0"/>
                </a:lnTo>
                <a:lnTo>
                  <a:pt x="3165531" y="3235989"/>
                </a:lnTo>
                <a:lnTo>
                  <a:pt x="0" y="3235989"/>
                </a:lnTo>
                <a:lnTo>
                  <a:pt x="0" y="0"/>
                </a:lnTo>
                <a:close/>
              </a:path>
            </a:pathLst>
          </a:custGeom>
          <a:blipFill>
            <a:blip r:embed="rId4"/>
            <a:stretch>
              <a:fillRect l="-5883" t="-4682" r="-5694" b="-4466"/>
            </a:stretch>
          </a:blipFill>
        </p:spPr>
        <p:txBody>
          <a:bodyPr/>
          <a:lstStyle/>
          <a:p>
            <a:endParaRPr lang="en-US"/>
          </a:p>
        </p:txBody>
      </p:sp>
      <p:pic>
        <p:nvPicPr>
          <p:cNvPr id="23" name="Picture 22">
            <a:extLst>
              <a:ext uri="{FF2B5EF4-FFF2-40B4-BE49-F238E27FC236}">
                <a16:creationId xmlns:a16="http://schemas.microsoft.com/office/drawing/2014/main" id="{46262148-04DA-A399-60AD-999F40A060E2}"/>
              </a:ext>
            </a:extLst>
          </p:cNvPr>
          <p:cNvPicPr>
            <a:picLocks noChangeAspect="1"/>
          </p:cNvPicPr>
          <p:nvPr/>
        </p:nvPicPr>
        <p:blipFill>
          <a:blip r:embed="rId5"/>
          <a:stretch>
            <a:fillRect/>
          </a:stretch>
        </p:blipFill>
        <p:spPr>
          <a:xfrm>
            <a:off x="11439144" y="2570207"/>
            <a:ext cx="6248400" cy="6764469"/>
          </a:xfrm>
          <a:prstGeom prst="rect">
            <a:avLst/>
          </a:prstGeom>
        </p:spPr>
      </p:pic>
    </p:spTree>
    <p:extLst>
      <p:ext uri="{BB962C8B-B14F-4D97-AF65-F5344CB8AC3E}">
        <p14:creationId xmlns:p14="http://schemas.microsoft.com/office/powerpoint/2010/main" val="22214327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732D3-3B75-7BB7-DA30-73FCC53E2BF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335CAE4-9E4F-637D-D610-D515DEE2361F}"/>
              </a:ext>
            </a:extLst>
          </p:cNvPr>
          <p:cNvSpPr txBox="1"/>
          <p:nvPr/>
        </p:nvSpPr>
        <p:spPr>
          <a:xfrm>
            <a:off x="2819400" y="7962900"/>
            <a:ext cx="11580970" cy="1015663"/>
          </a:xfrm>
          <a:prstGeom prst="rect">
            <a:avLst/>
          </a:prstGeom>
          <a:noFill/>
        </p:spPr>
        <p:txBody>
          <a:bodyPr wrap="square">
            <a:spAutoFit/>
          </a:bodyPr>
          <a:lstStyle/>
          <a:p>
            <a:pPr>
              <a:spcBef>
                <a:spcPct val="0"/>
              </a:spcBef>
            </a:pPr>
            <a:r>
              <a:rPr lang="en-US" sz="2000" dirty="0">
                <a:solidFill>
                  <a:schemeClr val="tx2"/>
                </a:solidFill>
                <a:latin typeface="Montserrat" panose="00000500000000000000" pitchFamily="50" charset="0"/>
                <a:ea typeface="Montserrat Bold"/>
                <a:cs typeface="Montserrat Bold"/>
                <a:sym typeface="Montserrat Bold"/>
              </a:rPr>
              <a:t>Downpayment assistance is provided as a 0% APR, 30-year term second mortgage with no monthly payment requirement.​  ​Payment is due when you sell, refinance, if it’s no longer your primary home or in 30 years.</a:t>
            </a:r>
            <a:endParaRPr lang="en-US" sz="2000" dirty="0">
              <a:solidFill>
                <a:schemeClr val="tx2"/>
              </a:solidFill>
              <a:latin typeface="Montserrat" panose="00000500000000000000" pitchFamily="50" charset="0"/>
              <a:ea typeface="Montserrat"/>
              <a:cs typeface="Montserrat"/>
              <a:sym typeface="Montserrat"/>
            </a:endParaRPr>
          </a:p>
        </p:txBody>
      </p:sp>
      <p:sp>
        <p:nvSpPr>
          <p:cNvPr id="7" name="Title 1">
            <a:extLst>
              <a:ext uri="{FF2B5EF4-FFF2-40B4-BE49-F238E27FC236}">
                <a16:creationId xmlns:a16="http://schemas.microsoft.com/office/drawing/2014/main" id="{7743F586-5059-9078-EDC0-042725390C19}"/>
              </a:ext>
            </a:extLst>
          </p:cNvPr>
          <p:cNvSpPr>
            <a:spLocks noGrp="1"/>
          </p:cNvSpPr>
          <p:nvPr>
            <p:ph type="title"/>
          </p:nvPr>
        </p:nvSpPr>
        <p:spPr>
          <a:xfrm>
            <a:off x="609600" y="1647569"/>
            <a:ext cx="17068800" cy="922638"/>
          </a:xfrm>
        </p:spPr>
        <p:txBody>
          <a:bodyPr/>
          <a:lstStyle/>
          <a:p>
            <a:r>
              <a:rPr lang="en-US" dirty="0"/>
              <a:t>About New Hampshire Housing</a:t>
            </a:r>
          </a:p>
        </p:txBody>
      </p:sp>
      <p:pic>
        <p:nvPicPr>
          <p:cNvPr id="27" name="Picture 26">
            <a:extLst>
              <a:ext uri="{FF2B5EF4-FFF2-40B4-BE49-F238E27FC236}">
                <a16:creationId xmlns:a16="http://schemas.microsoft.com/office/drawing/2014/main" id="{1D9227AC-E23F-5979-A78B-49E5414A50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1799" y="2976558"/>
            <a:ext cx="11428571" cy="4761905"/>
          </a:xfrm>
          <a:prstGeom prst="rect">
            <a:avLst/>
          </a:prstGeom>
        </p:spPr>
      </p:pic>
    </p:spTree>
    <p:extLst>
      <p:ext uri="{BB962C8B-B14F-4D97-AF65-F5344CB8AC3E}">
        <p14:creationId xmlns:p14="http://schemas.microsoft.com/office/powerpoint/2010/main" val="2433330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7478C-B6AA-8822-EE9A-DA2CA4974ED7}"/>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8D2EEC1A-3BBD-DD6A-4928-022117C3E05E}"/>
              </a:ext>
            </a:extLst>
          </p:cNvPr>
          <p:cNvSpPr>
            <a:spLocks noGrp="1"/>
          </p:cNvSpPr>
          <p:nvPr>
            <p:ph type="title"/>
          </p:nvPr>
        </p:nvSpPr>
        <p:spPr>
          <a:xfrm>
            <a:off x="609600" y="1647569"/>
            <a:ext cx="17068800" cy="922638"/>
          </a:xfrm>
        </p:spPr>
        <p:txBody>
          <a:bodyPr/>
          <a:lstStyle/>
          <a:p>
            <a:r>
              <a:rPr lang="en-US" dirty="0"/>
              <a:t>About New Hampshire Housing</a:t>
            </a:r>
          </a:p>
        </p:txBody>
      </p:sp>
      <p:sp>
        <p:nvSpPr>
          <p:cNvPr id="3" name="Freeform 24">
            <a:extLst>
              <a:ext uri="{FF2B5EF4-FFF2-40B4-BE49-F238E27FC236}">
                <a16:creationId xmlns:a16="http://schemas.microsoft.com/office/drawing/2014/main" id="{DF038A56-83C4-F0EB-36D5-D0ABC604DB8F}"/>
              </a:ext>
            </a:extLst>
          </p:cNvPr>
          <p:cNvSpPr/>
          <p:nvPr/>
        </p:nvSpPr>
        <p:spPr>
          <a:xfrm>
            <a:off x="7467600" y="2043684"/>
            <a:ext cx="12352120" cy="8229600"/>
          </a:xfrm>
          <a:custGeom>
            <a:avLst/>
            <a:gdLst/>
            <a:ahLst/>
            <a:cxnLst/>
            <a:rect l="l" t="t" r="r" b="b"/>
            <a:pathLst>
              <a:path w="12352120" h="8229600">
                <a:moveTo>
                  <a:pt x="0" y="0"/>
                </a:moveTo>
                <a:lnTo>
                  <a:pt x="12352120" y="0"/>
                </a:lnTo>
                <a:lnTo>
                  <a:pt x="12352120" y="8229600"/>
                </a:lnTo>
                <a:lnTo>
                  <a:pt x="0" y="8229600"/>
                </a:lnTo>
                <a:lnTo>
                  <a:pt x="0" y="0"/>
                </a:lnTo>
                <a:close/>
              </a:path>
            </a:pathLst>
          </a:custGeom>
          <a:blipFill>
            <a:blip r:embed="rId3"/>
            <a:stretch>
              <a:fillRect/>
            </a:stretch>
          </a:blipFill>
        </p:spPr>
        <p:txBody>
          <a:bodyPr/>
          <a:lstStyle/>
          <a:p>
            <a:endParaRPr lang="en-US"/>
          </a:p>
        </p:txBody>
      </p:sp>
      <p:grpSp>
        <p:nvGrpSpPr>
          <p:cNvPr id="4" name="Group 3">
            <a:extLst>
              <a:ext uri="{FF2B5EF4-FFF2-40B4-BE49-F238E27FC236}">
                <a16:creationId xmlns:a16="http://schemas.microsoft.com/office/drawing/2014/main" id="{E1424AEC-7C02-F754-71FC-24637399EDD3}"/>
              </a:ext>
            </a:extLst>
          </p:cNvPr>
          <p:cNvGrpSpPr/>
          <p:nvPr/>
        </p:nvGrpSpPr>
        <p:grpSpPr>
          <a:xfrm>
            <a:off x="690349" y="2965145"/>
            <a:ext cx="9733228" cy="2888275"/>
            <a:chOff x="973662" y="2626094"/>
            <a:chExt cx="9733228" cy="2888275"/>
          </a:xfrm>
        </p:grpSpPr>
        <p:sp>
          <p:nvSpPr>
            <p:cNvPr id="6" name="TextBox 19">
              <a:extLst>
                <a:ext uri="{FF2B5EF4-FFF2-40B4-BE49-F238E27FC236}">
                  <a16:creationId xmlns:a16="http://schemas.microsoft.com/office/drawing/2014/main" id="{2ED8C43A-3FDE-40C0-F390-54CAA7D77693}"/>
                </a:ext>
              </a:extLst>
            </p:cNvPr>
            <p:cNvSpPr txBox="1"/>
            <p:nvPr/>
          </p:nvSpPr>
          <p:spPr>
            <a:xfrm>
              <a:off x="1437012" y="3732492"/>
              <a:ext cx="9269878" cy="1781877"/>
            </a:xfrm>
            <a:prstGeom prst="rect">
              <a:avLst/>
            </a:prstGeom>
            <a:solidFill>
              <a:schemeClr val="accent4"/>
            </a:solidFill>
          </p:spPr>
          <p:txBody>
            <a:bodyPr lIns="71098" tIns="71098" rIns="71098" bIns="71098" rtlCol="0" anchor="ctr"/>
            <a:lstStyle/>
            <a:p>
              <a:pPr algn="ctr">
                <a:lnSpc>
                  <a:spcPts val="1960"/>
                </a:lnSpc>
              </a:pPr>
              <a:endParaRPr dirty="0"/>
            </a:p>
          </p:txBody>
        </p:sp>
        <p:sp>
          <p:nvSpPr>
            <p:cNvPr id="8" name="Rectangle 7">
              <a:extLst>
                <a:ext uri="{FF2B5EF4-FFF2-40B4-BE49-F238E27FC236}">
                  <a16:creationId xmlns:a16="http://schemas.microsoft.com/office/drawing/2014/main" id="{E20C3C16-4724-7AA9-9D8E-54AE3AC0EE88}"/>
                </a:ext>
              </a:extLst>
            </p:cNvPr>
            <p:cNvSpPr/>
            <p:nvPr/>
          </p:nvSpPr>
          <p:spPr>
            <a:xfrm>
              <a:off x="1142999" y="2788340"/>
              <a:ext cx="4648200" cy="106882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19">
              <a:extLst>
                <a:ext uri="{FF2B5EF4-FFF2-40B4-BE49-F238E27FC236}">
                  <a16:creationId xmlns:a16="http://schemas.microsoft.com/office/drawing/2014/main" id="{C83FEF17-1350-D916-E2AA-0CB46D972DCB}"/>
                </a:ext>
              </a:extLst>
            </p:cNvPr>
            <p:cNvSpPr txBox="1"/>
            <p:nvPr/>
          </p:nvSpPr>
          <p:spPr>
            <a:xfrm>
              <a:off x="1333570" y="3346710"/>
              <a:ext cx="9253932" cy="2042991"/>
            </a:xfrm>
            <a:prstGeom prst="rect">
              <a:avLst/>
            </a:prstGeom>
            <a:solidFill>
              <a:schemeClr val="accent3"/>
            </a:solidFill>
          </p:spPr>
          <p:txBody>
            <a:bodyPr lIns="71098" tIns="71098" rIns="71098" bIns="71098" rtlCol="0" anchor="ctr"/>
            <a:lstStyle/>
            <a:p>
              <a:pPr algn="ctr">
                <a:lnSpc>
                  <a:spcPts val="1960"/>
                </a:lnSpc>
              </a:pPr>
              <a:endParaRPr/>
            </a:p>
          </p:txBody>
        </p:sp>
        <p:sp>
          <p:nvSpPr>
            <p:cNvPr id="10" name="Rectangle 9">
              <a:extLst>
                <a:ext uri="{FF2B5EF4-FFF2-40B4-BE49-F238E27FC236}">
                  <a16:creationId xmlns:a16="http://schemas.microsoft.com/office/drawing/2014/main" id="{EC13389D-5111-9C54-6BB0-F17139CD839C}"/>
                </a:ext>
              </a:extLst>
            </p:cNvPr>
            <p:cNvSpPr/>
            <p:nvPr/>
          </p:nvSpPr>
          <p:spPr>
            <a:xfrm>
              <a:off x="973662" y="2668340"/>
              <a:ext cx="4648200" cy="100495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23">
              <a:extLst>
                <a:ext uri="{FF2B5EF4-FFF2-40B4-BE49-F238E27FC236}">
                  <a16:creationId xmlns:a16="http://schemas.microsoft.com/office/drawing/2014/main" id="{C13D5644-2978-DAEE-4086-BCD249F48270}"/>
                </a:ext>
              </a:extLst>
            </p:cNvPr>
            <p:cNvSpPr txBox="1"/>
            <p:nvPr/>
          </p:nvSpPr>
          <p:spPr>
            <a:xfrm>
              <a:off x="1437012" y="2626094"/>
              <a:ext cx="3721500" cy="951085"/>
            </a:xfrm>
            <a:prstGeom prst="rect">
              <a:avLst/>
            </a:prstGeom>
            <a:noFill/>
          </p:spPr>
          <p:txBody>
            <a:bodyPr lIns="0" tIns="0" rIns="0" bIns="0" rtlCol="0" anchor="t">
              <a:spAutoFit/>
            </a:bodyPr>
            <a:lstStyle/>
            <a:p>
              <a:pPr algn="l">
                <a:lnSpc>
                  <a:spcPts val="8073"/>
                </a:lnSpc>
              </a:pPr>
              <a:r>
                <a:rPr lang="en-US" sz="5766" b="1" dirty="0">
                  <a:solidFill>
                    <a:srgbClr val="FFFFFF"/>
                  </a:solidFill>
                  <a:latin typeface="Montserrat Bold"/>
                  <a:ea typeface="Montserrat Bold"/>
                  <a:cs typeface="Montserrat Bold"/>
                  <a:sym typeface="Montserrat Bold"/>
                </a:rPr>
                <a:t>1stGenNH</a:t>
              </a:r>
            </a:p>
          </p:txBody>
        </p:sp>
        <p:sp>
          <p:nvSpPr>
            <p:cNvPr id="12" name="TextBox 16">
              <a:extLst>
                <a:ext uri="{FF2B5EF4-FFF2-40B4-BE49-F238E27FC236}">
                  <a16:creationId xmlns:a16="http://schemas.microsoft.com/office/drawing/2014/main" id="{76D700AC-12DF-F80F-EBB6-6AFA2A8191D2}"/>
                </a:ext>
              </a:extLst>
            </p:cNvPr>
            <p:cNvSpPr txBox="1"/>
            <p:nvPr/>
          </p:nvSpPr>
          <p:spPr>
            <a:xfrm>
              <a:off x="1477804" y="3920666"/>
              <a:ext cx="8965464" cy="1271683"/>
            </a:xfrm>
            <a:prstGeom prst="rect">
              <a:avLst/>
            </a:prstGeom>
          </p:spPr>
          <p:txBody>
            <a:bodyPr lIns="0" tIns="0" rIns="0" bIns="0" rtlCol="0" anchor="t">
              <a:spAutoFit/>
            </a:bodyPr>
            <a:lstStyle/>
            <a:p>
              <a:pPr algn="ctr">
                <a:lnSpc>
                  <a:spcPts val="9789"/>
                </a:lnSpc>
              </a:pPr>
              <a:r>
                <a:rPr lang="en-US" sz="8662" b="1" dirty="0">
                  <a:solidFill>
                    <a:srgbClr val="FFFFFF"/>
                  </a:solidFill>
                  <a:latin typeface="Montserrat Bold"/>
                  <a:ea typeface="Montserrat Bold"/>
                  <a:cs typeface="Montserrat Bold"/>
                  <a:sym typeface="Montserrat Bold"/>
                </a:rPr>
                <a:t>$10,000 Dollars</a:t>
              </a:r>
            </a:p>
          </p:txBody>
        </p:sp>
      </p:grpSp>
      <p:sp>
        <p:nvSpPr>
          <p:cNvPr id="14" name="TextBox 27">
            <a:extLst>
              <a:ext uri="{FF2B5EF4-FFF2-40B4-BE49-F238E27FC236}">
                <a16:creationId xmlns:a16="http://schemas.microsoft.com/office/drawing/2014/main" id="{FA631BF9-F208-9041-5296-4F77F1DEB2D5}"/>
              </a:ext>
            </a:extLst>
          </p:cNvPr>
          <p:cNvSpPr txBox="1"/>
          <p:nvPr/>
        </p:nvSpPr>
        <p:spPr>
          <a:xfrm>
            <a:off x="681205" y="6248359"/>
            <a:ext cx="12152557" cy="2554545"/>
          </a:xfrm>
          <a:prstGeom prst="rect">
            <a:avLst/>
          </a:prstGeom>
        </p:spPr>
        <p:txBody>
          <a:bodyPr wrap="square" lIns="0" tIns="0" rIns="0" bIns="0" rtlCol="0" anchor="t">
            <a:spAutoFit/>
          </a:bodyPr>
          <a:lstStyle/>
          <a:p>
            <a:pPr algn="l">
              <a:spcAft>
                <a:spcPts val="600"/>
              </a:spcAft>
            </a:pPr>
            <a:r>
              <a:rPr lang="en-US" sz="2600" dirty="0">
                <a:solidFill>
                  <a:schemeClr val="tx2"/>
                </a:solidFill>
                <a:latin typeface="Montserrat" panose="00000500000000000000" pitchFamily="50" charset="0"/>
                <a:ea typeface="Montserrat Bold"/>
                <a:cs typeface="Montserrat Bold"/>
                <a:sym typeface="Montserrat Bold"/>
              </a:rPr>
              <a:t>NH Housing offers 1st Generation homebuyers additional assistance that can be combined with the other downpayment options! That means we could cover a total of $25,000 of their downpayment and closing costs when buying their first home! ​</a:t>
            </a:r>
          </a:p>
          <a:p>
            <a:pPr algn="l">
              <a:spcAft>
                <a:spcPts val="600"/>
              </a:spcAft>
            </a:pPr>
            <a:r>
              <a:rPr lang="en-US" sz="2600" dirty="0">
                <a:solidFill>
                  <a:schemeClr val="tx2"/>
                </a:solidFill>
                <a:latin typeface="Montserrat" panose="00000500000000000000" pitchFamily="50" charset="0"/>
                <a:ea typeface="Montserrat Bold"/>
                <a:cs typeface="Montserrat Bold"/>
                <a:sym typeface="Montserrat Bold"/>
              </a:rPr>
              <a:t>​</a:t>
            </a:r>
          </a:p>
          <a:p>
            <a:pPr algn="l">
              <a:spcAft>
                <a:spcPts val="600"/>
              </a:spcAft>
            </a:pPr>
            <a:r>
              <a:rPr lang="en-US" sz="2600" dirty="0">
                <a:solidFill>
                  <a:schemeClr val="tx2"/>
                </a:solidFill>
                <a:latin typeface="Montserrat" panose="00000500000000000000" pitchFamily="50" charset="0"/>
                <a:ea typeface="Montserrat Bold"/>
                <a:cs typeface="Montserrat Bold"/>
                <a:sym typeface="Montserrat Bold"/>
              </a:rPr>
              <a:t> Buyers must meet the NH Housing definition of 1stGen. </a:t>
            </a:r>
            <a:endParaRPr lang="en-US" sz="2817" b="1" dirty="0">
              <a:solidFill>
                <a:srgbClr val="FFFFFF"/>
              </a:solidFill>
              <a:latin typeface="Montserrat Bold"/>
              <a:ea typeface="Montserrat Bold"/>
              <a:cs typeface="Montserrat Bold"/>
              <a:sym typeface="Montserrat Bold"/>
            </a:endParaRPr>
          </a:p>
        </p:txBody>
      </p:sp>
    </p:spTree>
    <p:extLst>
      <p:ext uri="{BB962C8B-B14F-4D97-AF65-F5344CB8AC3E}">
        <p14:creationId xmlns:p14="http://schemas.microsoft.com/office/powerpoint/2010/main" val="2118071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7EE9F-79E0-3680-CB81-36A82E6BDF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154896-9408-CAAA-BE8F-53CB6B3B5BED}"/>
              </a:ext>
            </a:extLst>
          </p:cNvPr>
          <p:cNvSpPr>
            <a:spLocks noGrp="1"/>
          </p:cNvSpPr>
          <p:nvPr>
            <p:ph type="title"/>
          </p:nvPr>
        </p:nvSpPr>
        <p:spPr/>
        <p:txBody>
          <a:bodyPr/>
          <a:lstStyle/>
          <a:p>
            <a:r>
              <a:rPr lang="en-US" dirty="0"/>
              <a:t>What We Will Cover</a:t>
            </a:r>
          </a:p>
        </p:txBody>
      </p:sp>
      <p:sp>
        <p:nvSpPr>
          <p:cNvPr id="3" name="Text Placeholder 2">
            <a:extLst>
              <a:ext uri="{FF2B5EF4-FFF2-40B4-BE49-F238E27FC236}">
                <a16:creationId xmlns:a16="http://schemas.microsoft.com/office/drawing/2014/main" id="{A267E38D-ECF4-9AEB-05D7-6F42E25515F4}"/>
              </a:ext>
            </a:extLst>
          </p:cNvPr>
          <p:cNvSpPr>
            <a:spLocks noGrp="1"/>
          </p:cNvSpPr>
          <p:nvPr>
            <p:ph type="body" sz="quarter" idx="12"/>
          </p:nvPr>
        </p:nvSpPr>
        <p:spPr>
          <a:xfrm>
            <a:off x="815342" y="2980089"/>
            <a:ext cx="17068799" cy="1115568"/>
          </a:xfrm>
        </p:spPr>
        <p:txBody>
          <a:bodyPr/>
          <a:lstStyle/>
          <a:p>
            <a:r>
              <a:rPr lang="en-US" dirty="0"/>
              <a:t>Assessing Your Readiness</a:t>
            </a:r>
          </a:p>
        </p:txBody>
      </p:sp>
      <p:sp>
        <p:nvSpPr>
          <p:cNvPr id="4" name="Text Placeholder 3">
            <a:extLst>
              <a:ext uri="{FF2B5EF4-FFF2-40B4-BE49-F238E27FC236}">
                <a16:creationId xmlns:a16="http://schemas.microsoft.com/office/drawing/2014/main" id="{B4EED72C-ABE3-2781-6288-284F71E7A926}"/>
              </a:ext>
            </a:extLst>
          </p:cNvPr>
          <p:cNvSpPr>
            <a:spLocks noGrp="1"/>
          </p:cNvSpPr>
          <p:nvPr>
            <p:ph type="body" sz="quarter" idx="13"/>
          </p:nvPr>
        </p:nvSpPr>
        <p:spPr>
          <a:xfrm>
            <a:off x="798197" y="4249128"/>
            <a:ext cx="17068799" cy="1121376"/>
          </a:xfrm>
        </p:spPr>
        <p:txBody>
          <a:bodyPr/>
          <a:lstStyle/>
          <a:p>
            <a:r>
              <a:rPr lang="en-US" dirty="0"/>
              <a:t>Build Your Team</a:t>
            </a:r>
          </a:p>
        </p:txBody>
      </p:sp>
      <p:sp>
        <p:nvSpPr>
          <p:cNvPr id="5" name="Text Placeholder 4">
            <a:extLst>
              <a:ext uri="{FF2B5EF4-FFF2-40B4-BE49-F238E27FC236}">
                <a16:creationId xmlns:a16="http://schemas.microsoft.com/office/drawing/2014/main" id="{7ABE1485-2C79-FAB7-0E95-2C3BF3565831}"/>
              </a:ext>
            </a:extLst>
          </p:cNvPr>
          <p:cNvSpPr>
            <a:spLocks noGrp="1"/>
          </p:cNvSpPr>
          <p:nvPr>
            <p:ph type="body" sz="quarter" idx="14"/>
          </p:nvPr>
        </p:nvSpPr>
        <p:spPr>
          <a:xfrm>
            <a:off x="781052" y="5501022"/>
            <a:ext cx="17068799" cy="1121376"/>
          </a:xfrm>
        </p:spPr>
        <p:txBody>
          <a:bodyPr/>
          <a:lstStyle/>
          <a:p>
            <a:r>
              <a:rPr lang="en-US" dirty="0"/>
              <a:t>Applying for a Mortgage and New Hampshire Housing</a:t>
            </a:r>
          </a:p>
        </p:txBody>
      </p:sp>
      <p:sp>
        <p:nvSpPr>
          <p:cNvPr id="6" name="Text Placeholder 5">
            <a:extLst>
              <a:ext uri="{FF2B5EF4-FFF2-40B4-BE49-F238E27FC236}">
                <a16:creationId xmlns:a16="http://schemas.microsoft.com/office/drawing/2014/main" id="{766745BB-5A5E-645E-592B-AE06EF504364}"/>
              </a:ext>
            </a:extLst>
          </p:cNvPr>
          <p:cNvSpPr>
            <a:spLocks noGrp="1"/>
          </p:cNvSpPr>
          <p:nvPr>
            <p:ph type="body" sz="quarter" idx="15"/>
          </p:nvPr>
        </p:nvSpPr>
        <p:spPr>
          <a:xfrm>
            <a:off x="763907" y="6752916"/>
            <a:ext cx="17068799" cy="1121376"/>
          </a:xfrm>
        </p:spPr>
        <p:txBody>
          <a:bodyPr/>
          <a:lstStyle/>
          <a:p>
            <a:r>
              <a:rPr lang="en-US" dirty="0"/>
              <a:t>Finding Your Home and the Closing Process</a:t>
            </a:r>
          </a:p>
        </p:txBody>
      </p:sp>
      <p:sp>
        <p:nvSpPr>
          <p:cNvPr id="7" name="Text Placeholder 6">
            <a:extLst>
              <a:ext uri="{FF2B5EF4-FFF2-40B4-BE49-F238E27FC236}">
                <a16:creationId xmlns:a16="http://schemas.microsoft.com/office/drawing/2014/main" id="{35E31ED4-D2AA-1B08-C937-BE67721A88E3}"/>
              </a:ext>
            </a:extLst>
          </p:cNvPr>
          <p:cNvSpPr>
            <a:spLocks noGrp="1"/>
          </p:cNvSpPr>
          <p:nvPr>
            <p:ph type="body" sz="quarter" idx="16"/>
          </p:nvPr>
        </p:nvSpPr>
        <p:spPr>
          <a:xfrm>
            <a:off x="763907" y="8021955"/>
            <a:ext cx="17068799" cy="1121376"/>
          </a:xfrm>
        </p:spPr>
        <p:txBody>
          <a:bodyPr/>
          <a:lstStyle/>
          <a:p>
            <a:r>
              <a:rPr lang="en-US" dirty="0"/>
              <a:t>Questions</a:t>
            </a:r>
          </a:p>
        </p:txBody>
      </p:sp>
      <p:pic>
        <p:nvPicPr>
          <p:cNvPr id="9" name="Graphic 8" descr="Checkmark with solid fill">
            <a:extLst>
              <a:ext uri="{FF2B5EF4-FFF2-40B4-BE49-F238E27FC236}">
                <a16:creationId xmlns:a16="http://schemas.microsoft.com/office/drawing/2014/main" id="{30536770-E4EE-E37D-8F1A-0E5F4B31649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010400" y="3121214"/>
            <a:ext cx="914400" cy="914400"/>
          </a:xfrm>
          <a:prstGeom prst="rect">
            <a:avLst/>
          </a:prstGeom>
        </p:spPr>
      </p:pic>
      <p:pic>
        <p:nvPicPr>
          <p:cNvPr id="10" name="Graphic 9" descr="Checkmark with solid fill">
            <a:extLst>
              <a:ext uri="{FF2B5EF4-FFF2-40B4-BE49-F238E27FC236}">
                <a16:creationId xmlns:a16="http://schemas.microsoft.com/office/drawing/2014/main" id="{8EF26B5F-EAE1-B862-9793-008A642A48A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53000" y="4338235"/>
            <a:ext cx="914400" cy="914400"/>
          </a:xfrm>
          <a:prstGeom prst="rect">
            <a:avLst/>
          </a:prstGeom>
        </p:spPr>
      </p:pic>
    </p:spTree>
    <p:extLst>
      <p:ext uri="{BB962C8B-B14F-4D97-AF65-F5344CB8AC3E}">
        <p14:creationId xmlns:p14="http://schemas.microsoft.com/office/powerpoint/2010/main" val="1705201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FC49841-18C6-F2F6-64D8-56F250917278}"/>
              </a:ext>
            </a:extLst>
          </p:cNvPr>
          <p:cNvSpPr>
            <a:spLocks noGrp="1"/>
          </p:cNvSpPr>
          <p:nvPr>
            <p:ph type="title"/>
          </p:nvPr>
        </p:nvSpPr>
        <p:spPr>
          <a:xfrm>
            <a:off x="1143000" y="1656415"/>
            <a:ext cx="9597293" cy="818781"/>
          </a:xfrm>
        </p:spPr>
        <p:txBody>
          <a:bodyPr/>
          <a:lstStyle/>
          <a:p>
            <a:r>
              <a:rPr lang="en-US" dirty="0"/>
              <a:t>Welcome</a:t>
            </a:r>
            <a:br>
              <a:rPr lang="en-US" dirty="0"/>
            </a:br>
            <a:endParaRPr lang="en-US" dirty="0"/>
          </a:p>
        </p:txBody>
      </p:sp>
      <p:sp>
        <p:nvSpPr>
          <p:cNvPr id="3" name="TextBox 23">
            <a:extLst>
              <a:ext uri="{FF2B5EF4-FFF2-40B4-BE49-F238E27FC236}">
                <a16:creationId xmlns:a16="http://schemas.microsoft.com/office/drawing/2014/main" id="{4C00587E-A3A7-DE7C-3C4C-5591102C5A16}"/>
              </a:ext>
            </a:extLst>
          </p:cNvPr>
          <p:cNvSpPr txBox="1"/>
          <p:nvPr/>
        </p:nvSpPr>
        <p:spPr>
          <a:xfrm>
            <a:off x="6922119" y="4597421"/>
            <a:ext cx="7636347" cy="2155398"/>
          </a:xfrm>
          <a:prstGeom prst="rect">
            <a:avLst/>
          </a:prstGeom>
        </p:spPr>
        <p:txBody>
          <a:bodyPr wrap="square" lIns="0" tIns="0" rIns="0" bIns="0" rtlCol="0" anchor="t">
            <a:spAutoFit/>
          </a:bodyPr>
          <a:lstStyle/>
          <a:p>
            <a:pPr algn="l">
              <a:lnSpc>
                <a:spcPts val="3359"/>
              </a:lnSpc>
            </a:pPr>
            <a:r>
              <a:rPr lang="en-US" sz="2799" b="1" dirty="0">
                <a:solidFill>
                  <a:schemeClr val="tx2"/>
                </a:solidFill>
                <a:latin typeface="Montserrat" panose="00000500000000000000" pitchFamily="50" charset="0"/>
                <a:ea typeface="Montserrat Bold"/>
                <a:cs typeface="Montserrat Bold"/>
                <a:sym typeface="Montserrat Bold"/>
              </a:rPr>
              <a:t>Name</a:t>
            </a:r>
          </a:p>
          <a:p>
            <a:pPr algn="l">
              <a:lnSpc>
                <a:spcPts val="3359"/>
              </a:lnSpc>
            </a:pPr>
            <a:r>
              <a:rPr lang="en-US" sz="2799" dirty="0">
                <a:latin typeface="Montserrat" panose="00000500000000000000" pitchFamily="50" charset="0"/>
                <a:ea typeface="Montserrat"/>
                <a:cs typeface="Montserrat"/>
                <a:sym typeface="Montserrat Bold"/>
              </a:rPr>
              <a:t>Title</a:t>
            </a:r>
            <a:endParaRPr lang="en-US" sz="2799" dirty="0">
              <a:latin typeface="Montserrat" panose="00000500000000000000" pitchFamily="50" charset="0"/>
              <a:ea typeface="Montserrat"/>
              <a:cs typeface="Montserrat"/>
              <a:sym typeface="Montserrat"/>
            </a:endParaRPr>
          </a:p>
          <a:p>
            <a:pPr algn="l">
              <a:lnSpc>
                <a:spcPts val="3359"/>
              </a:lnSpc>
            </a:pPr>
            <a:r>
              <a:rPr lang="en-US" sz="2799" dirty="0">
                <a:latin typeface="Montserrat" panose="00000500000000000000" pitchFamily="50" charset="0"/>
                <a:ea typeface="Montserrat Bold"/>
                <a:cs typeface="Montserrat Bold"/>
                <a:sym typeface="Montserrat Bold"/>
              </a:rPr>
              <a:t>Company</a:t>
            </a:r>
          </a:p>
          <a:p>
            <a:pPr algn="l">
              <a:lnSpc>
                <a:spcPts val="3359"/>
              </a:lnSpc>
            </a:pPr>
            <a:r>
              <a:rPr lang="en-US" sz="2799" dirty="0">
                <a:latin typeface="Montserrat" panose="00000500000000000000" pitchFamily="50" charset="0"/>
                <a:ea typeface="Montserrat"/>
                <a:cs typeface="Montserrat"/>
                <a:sym typeface="Montserrat"/>
              </a:rPr>
              <a:t>Tel: </a:t>
            </a:r>
          </a:p>
          <a:p>
            <a:pPr algn="l">
              <a:lnSpc>
                <a:spcPts val="3359"/>
              </a:lnSpc>
            </a:pPr>
            <a:r>
              <a:rPr lang="en-US" sz="2799" dirty="0">
                <a:latin typeface="Montserrat" panose="00000500000000000000" pitchFamily="50" charset="0"/>
                <a:ea typeface="Montserrat"/>
                <a:cs typeface="Montserrat"/>
                <a:sym typeface="Montserrat"/>
              </a:rPr>
              <a:t>Email: </a:t>
            </a:r>
          </a:p>
        </p:txBody>
      </p:sp>
      <p:pic>
        <p:nvPicPr>
          <p:cNvPr id="18" name="Picture 17" descr="A black background with a black square&#10;&#10;AI-generated content may be incorrect.">
            <a:extLst>
              <a:ext uri="{FF2B5EF4-FFF2-40B4-BE49-F238E27FC236}">
                <a16:creationId xmlns:a16="http://schemas.microsoft.com/office/drawing/2014/main" id="{429156F4-B7D7-D586-3AFF-EA26CDBA0C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92600" y="8682875"/>
            <a:ext cx="785470" cy="785470"/>
          </a:xfrm>
          <a:prstGeom prst="rect">
            <a:avLst/>
          </a:prstGeom>
        </p:spPr>
      </p:pic>
      <p:pic>
        <p:nvPicPr>
          <p:cNvPr id="20" name="Picture 19" descr="A logo with a red and blue circle and a star&#10;&#10;AI-generated content may be incorrect.">
            <a:extLst>
              <a:ext uri="{FF2B5EF4-FFF2-40B4-BE49-F238E27FC236}">
                <a16:creationId xmlns:a16="http://schemas.microsoft.com/office/drawing/2014/main" id="{0543B711-F96E-A57D-495F-13F684230F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1718" y="3331143"/>
            <a:ext cx="2288498" cy="1222130"/>
          </a:xfrm>
          <a:prstGeom prst="rect">
            <a:avLst/>
          </a:prstGeom>
        </p:spPr>
      </p:pic>
      <p:pic>
        <p:nvPicPr>
          <p:cNvPr id="22" name="Picture 21" descr="A person in a suit standing in front of a brick wall&#10;&#10;AI-generated content may be incorrect.">
            <a:extLst>
              <a:ext uri="{FF2B5EF4-FFF2-40B4-BE49-F238E27FC236}">
                <a16:creationId xmlns:a16="http://schemas.microsoft.com/office/drawing/2014/main" id="{EE2CCFBD-CAB7-6A95-F25A-552BB3221D14}"/>
              </a:ext>
            </a:extLst>
          </p:cNvPr>
          <p:cNvPicPr>
            <a:picLocks noChangeAspect="1"/>
          </p:cNvPicPr>
          <p:nvPr/>
        </p:nvPicPr>
        <p:blipFill>
          <a:blip r:embed="rId5">
            <a:extLst>
              <a:ext uri="{28A0092B-C50C-407E-A947-70E740481C1C}">
                <a14:useLocalDpi xmlns:a14="http://schemas.microsoft.com/office/drawing/2010/main" val="0"/>
              </a:ext>
            </a:extLst>
          </a:blip>
          <a:srcRect l="13205" t="5219" b="36805"/>
          <a:stretch/>
        </p:blipFill>
        <p:spPr>
          <a:xfrm>
            <a:off x="-6845450" y="3213172"/>
            <a:ext cx="2205564" cy="2209800"/>
          </a:xfrm>
          <a:prstGeom prst="rect">
            <a:avLst/>
          </a:prstGeom>
        </p:spPr>
      </p:pic>
      <p:sp>
        <p:nvSpPr>
          <p:cNvPr id="24" name="TextBox 23">
            <a:extLst>
              <a:ext uri="{FF2B5EF4-FFF2-40B4-BE49-F238E27FC236}">
                <a16:creationId xmlns:a16="http://schemas.microsoft.com/office/drawing/2014/main" id="{6A315BFA-7216-C15F-BFBF-CDEB0309FE68}"/>
              </a:ext>
            </a:extLst>
          </p:cNvPr>
          <p:cNvSpPr txBox="1"/>
          <p:nvPr/>
        </p:nvSpPr>
        <p:spPr>
          <a:xfrm>
            <a:off x="-9525000" y="6515100"/>
            <a:ext cx="8256759" cy="1719445"/>
          </a:xfrm>
          <a:prstGeom prst="rect">
            <a:avLst/>
          </a:prstGeom>
        </p:spPr>
        <p:txBody>
          <a:bodyPr wrap="square" lIns="0" tIns="0" rIns="0" bIns="0" rtlCol="0" anchor="t">
            <a:spAutoFit/>
          </a:bodyPr>
          <a:lstStyle/>
          <a:p>
            <a:pPr algn="l">
              <a:lnSpc>
                <a:spcPts val="3359"/>
              </a:lnSpc>
            </a:pPr>
            <a:r>
              <a:rPr lang="en-US" sz="2799" b="1" dirty="0">
                <a:solidFill>
                  <a:srgbClr val="42ADE3"/>
                </a:solidFill>
                <a:latin typeface="Montserrat Bold"/>
                <a:ea typeface="Montserrat Bold"/>
                <a:cs typeface="Montserrat Bold"/>
                <a:sym typeface="Montserrat Bold"/>
              </a:rPr>
              <a:t>Ryan Tufts</a:t>
            </a:r>
          </a:p>
          <a:p>
            <a:pPr algn="l">
              <a:lnSpc>
                <a:spcPts val="3359"/>
              </a:lnSpc>
            </a:pPr>
            <a:r>
              <a:rPr lang="en-US" sz="2799" dirty="0">
                <a:solidFill>
                  <a:srgbClr val="42ADE3"/>
                </a:solidFill>
                <a:latin typeface="Montserrat" panose="00000500000000000000" pitchFamily="2" charset="0"/>
                <a:ea typeface="Montserrat"/>
                <a:cs typeface="Montserrat"/>
                <a:sym typeface="Montserrat Bold"/>
              </a:rPr>
              <a:t>NMLS# 1639731</a:t>
            </a:r>
            <a:endParaRPr lang="en-US" sz="2800" dirty="0">
              <a:solidFill>
                <a:srgbClr val="42ADE3"/>
              </a:solidFill>
              <a:latin typeface="Montserrat" panose="00000500000000000000" pitchFamily="50" charset="0"/>
              <a:ea typeface="Montserrat"/>
              <a:cs typeface="Montserrat"/>
              <a:sym typeface="Montserrat"/>
            </a:endParaRPr>
          </a:p>
          <a:p>
            <a:pPr algn="l">
              <a:lnSpc>
                <a:spcPts val="3359"/>
              </a:lnSpc>
            </a:pPr>
            <a:r>
              <a:rPr lang="en-US" sz="2800" dirty="0">
                <a:solidFill>
                  <a:srgbClr val="42ADE3"/>
                </a:solidFill>
                <a:latin typeface="Montserrat" panose="00000500000000000000" pitchFamily="50" charset="0"/>
                <a:ea typeface="Montserrat"/>
                <a:cs typeface="Montserrat"/>
                <a:sym typeface="Montserrat"/>
              </a:rPr>
              <a:t>Tel: (603) 521-2160</a:t>
            </a:r>
            <a:endParaRPr lang="en-US" sz="2800" dirty="0">
              <a:solidFill>
                <a:srgbClr val="42ADE3"/>
              </a:solidFill>
              <a:latin typeface="Montserrat" panose="00000500000000000000" pitchFamily="50" charset="0"/>
              <a:sym typeface="Montserrat"/>
            </a:endParaRPr>
          </a:p>
          <a:p>
            <a:pPr>
              <a:lnSpc>
                <a:spcPts val="3359"/>
              </a:lnSpc>
            </a:pPr>
            <a:r>
              <a:rPr lang="en-US" sz="2800" dirty="0">
                <a:solidFill>
                  <a:srgbClr val="42ADE3"/>
                </a:solidFill>
                <a:latin typeface="Montserrat" panose="00000500000000000000" pitchFamily="50" charset="0"/>
                <a:sym typeface="Montserrat"/>
              </a:rPr>
              <a:t>Email: rtufts@TryNorthpoint.com</a:t>
            </a:r>
            <a:endParaRPr lang="en-US" sz="2800" u="sng" dirty="0">
              <a:solidFill>
                <a:srgbClr val="42ADE3"/>
              </a:solidFill>
              <a:latin typeface="Montserrat" panose="00000500000000000000" pitchFamily="50" charset="0"/>
              <a:ea typeface="Montserrat"/>
              <a:cs typeface="Montserrat"/>
              <a:sym typeface="Montserrat"/>
            </a:endParaRPr>
          </a:p>
        </p:txBody>
      </p:sp>
      <p:pic>
        <p:nvPicPr>
          <p:cNvPr id="26" name="Picture 25" descr="A blue text on a black background&#10;&#10;AI-generated content may be incorrect.">
            <a:extLst>
              <a:ext uri="{FF2B5EF4-FFF2-40B4-BE49-F238E27FC236}">
                <a16:creationId xmlns:a16="http://schemas.microsoft.com/office/drawing/2014/main" id="{35F01504-D665-F6AB-9EB5-D570944A90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82059" y="6001790"/>
            <a:ext cx="2540579" cy="1333804"/>
          </a:xfrm>
          <a:prstGeom prst="rect">
            <a:avLst/>
          </a:prstGeom>
        </p:spPr>
      </p:pic>
      <p:pic>
        <p:nvPicPr>
          <p:cNvPr id="28" name="Picture 27" descr="A person in a suit and tie&#10;&#10;AI-generated content may be incorrect.">
            <a:extLst>
              <a:ext uri="{FF2B5EF4-FFF2-40B4-BE49-F238E27FC236}">
                <a16:creationId xmlns:a16="http://schemas.microsoft.com/office/drawing/2014/main" id="{B016C0F9-0F29-BCCA-5475-7846912C56C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05578" y="5679283"/>
            <a:ext cx="2230324" cy="2551355"/>
          </a:xfrm>
          <a:prstGeom prst="ellipse">
            <a:avLst/>
          </a:prstGeom>
        </p:spPr>
      </p:pic>
      <p:pic>
        <p:nvPicPr>
          <p:cNvPr id="30" name="Picture 29" descr="A person in a suit&#10;&#10;AI-generated content may be incorrect.">
            <a:extLst>
              <a:ext uri="{FF2B5EF4-FFF2-40B4-BE49-F238E27FC236}">
                <a16:creationId xmlns:a16="http://schemas.microsoft.com/office/drawing/2014/main" id="{99E35AB2-0002-0751-E572-98C51809D2F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91374" y="-572883"/>
            <a:ext cx="2539624" cy="2542272"/>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2" name="Picture 31" descr="A logo for a company&#10;&#10;AI-generated content may be incorrect.">
            <a:extLst>
              <a:ext uri="{FF2B5EF4-FFF2-40B4-BE49-F238E27FC236}">
                <a16:creationId xmlns:a16="http://schemas.microsoft.com/office/drawing/2014/main" id="{77106534-F4EF-6E01-70EA-93B62197C5A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80541" y="637643"/>
            <a:ext cx="2121825" cy="1201815"/>
          </a:xfrm>
          <a:prstGeom prst="rect">
            <a:avLst/>
          </a:prstGeom>
        </p:spPr>
      </p:pic>
      <p:pic>
        <p:nvPicPr>
          <p:cNvPr id="34" name="Picture 2" descr="Meghan Merrill">
            <a:extLst>
              <a:ext uri="{FF2B5EF4-FFF2-40B4-BE49-F238E27FC236}">
                <a16:creationId xmlns:a16="http://schemas.microsoft.com/office/drawing/2014/main" id="{99DCA774-6B39-FF51-991D-CA5CD12D606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786611" y="9468345"/>
            <a:ext cx="2523222" cy="2523222"/>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A7BBC372-D40C-1797-BB4A-2E6C93D1D52E}"/>
              </a:ext>
            </a:extLst>
          </p:cNvPr>
          <p:cNvSpPr/>
          <p:nvPr/>
        </p:nvSpPr>
        <p:spPr>
          <a:xfrm>
            <a:off x="3637385" y="4417672"/>
            <a:ext cx="2523222" cy="2523222"/>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D84EDFE-5E40-4007-4E52-D9494BC106D8}"/>
              </a:ext>
            </a:extLst>
          </p:cNvPr>
          <p:cNvSpPr txBox="1"/>
          <p:nvPr/>
        </p:nvSpPr>
        <p:spPr>
          <a:xfrm>
            <a:off x="3960446" y="5494617"/>
            <a:ext cx="1981200" cy="369332"/>
          </a:xfrm>
          <a:prstGeom prst="rect">
            <a:avLst/>
          </a:prstGeom>
          <a:noFill/>
        </p:spPr>
        <p:txBody>
          <a:bodyPr wrap="square" rtlCol="0">
            <a:spAutoFit/>
          </a:bodyPr>
          <a:lstStyle/>
          <a:p>
            <a:r>
              <a:rPr lang="en-US" dirty="0"/>
              <a:t>Insert Headshot</a:t>
            </a:r>
          </a:p>
        </p:txBody>
      </p:sp>
    </p:spTree>
    <p:extLst>
      <p:ext uri="{BB962C8B-B14F-4D97-AF65-F5344CB8AC3E}">
        <p14:creationId xmlns:p14="http://schemas.microsoft.com/office/powerpoint/2010/main" val="12674675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5D99F-6FE5-14BE-CE50-2187A64D9E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696E86-5C61-187F-1589-CCC416F949BC}"/>
              </a:ext>
            </a:extLst>
          </p:cNvPr>
          <p:cNvSpPr>
            <a:spLocks noGrp="1"/>
          </p:cNvSpPr>
          <p:nvPr>
            <p:ph type="title"/>
          </p:nvPr>
        </p:nvSpPr>
        <p:spPr>
          <a:xfrm>
            <a:off x="787384" y="2146529"/>
            <a:ext cx="11404616" cy="2234971"/>
          </a:xfrm>
        </p:spPr>
        <p:txBody>
          <a:bodyPr/>
          <a:lstStyle/>
          <a:p>
            <a:r>
              <a:rPr lang="en-US" dirty="0"/>
              <a:t>Applying for a Mortgage</a:t>
            </a:r>
          </a:p>
        </p:txBody>
      </p:sp>
      <p:sp>
        <p:nvSpPr>
          <p:cNvPr id="8" name="Rectangle 7">
            <a:extLst>
              <a:ext uri="{FF2B5EF4-FFF2-40B4-BE49-F238E27FC236}">
                <a16:creationId xmlns:a16="http://schemas.microsoft.com/office/drawing/2014/main" id="{AB08B4A5-3A15-E7E6-FF29-31EEC05E7CA4}"/>
              </a:ext>
            </a:extLst>
          </p:cNvPr>
          <p:cNvSpPr/>
          <p:nvPr/>
        </p:nvSpPr>
        <p:spPr>
          <a:xfrm>
            <a:off x="13944600" y="9563100"/>
            <a:ext cx="3429000" cy="4191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12">
            <a:extLst>
              <a:ext uri="{FF2B5EF4-FFF2-40B4-BE49-F238E27FC236}">
                <a16:creationId xmlns:a16="http://schemas.microsoft.com/office/drawing/2014/main" id="{6717CC1B-E3DE-F96E-BD08-0DD40DF3D0DF}"/>
              </a:ext>
            </a:extLst>
          </p:cNvPr>
          <p:cNvGrpSpPr/>
          <p:nvPr/>
        </p:nvGrpSpPr>
        <p:grpSpPr>
          <a:xfrm>
            <a:off x="7299702" y="3162301"/>
            <a:ext cx="11524928" cy="7124700"/>
            <a:chOff x="0" y="0"/>
            <a:chExt cx="13046052" cy="8065057"/>
          </a:xfrm>
        </p:grpSpPr>
        <p:sp>
          <p:nvSpPr>
            <p:cNvPr id="4" name="Freeform 13">
              <a:extLst>
                <a:ext uri="{FF2B5EF4-FFF2-40B4-BE49-F238E27FC236}">
                  <a16:creationId xmlns:a16="http://schemas.microsoft.com/office/drawing/2014/main" id="{CFEB9D06-EAB2-C585-7DDB-0126BF5829B6}"/>
                </a:ext>
              </a:extLst>
            </p:cNvPr>
            <p:cNvSpPr/>
            <p:nvPr/>
          </p:nvSpPr>
          <p:spPr>
            <a:xfrm>
              <a:off x="0" y="0"/>
              <a:ext cx="13046075" cy="8065008"/>
            </a:xfrm>
            <a:custGeom>
              <a:avLst/>
              <a:gdLst/>
              <a:ahLst/>
              <a:cxnLst/>
              <a:rect l="l" t="t" r="r" b="b"/>
              <a:pathLst>
                <a:path w="13046075" h="8065008">
                  <a:moveTo>
                    <a:pt x="0" y="0"/>
                  </a:moveTo>
                  <a:lnTo>
                    <a:pt x="13046075" y="0"/>
                  </a:lnTo>
                  <a:lnTo>
                    <a:pt x="13046075" y="8065008"/>
                  </a:lnTo>
                  <a:lnTo>
                    <a:pt x="0" y="8065008"/>
                  </a:lnTo>
                  <a:lnTo>
                    <a:pt x="0" y="0"/>
                  </a:lnTo>
                  <a:close/>
                </a:path>
              </a:pathLst>
            </a:custGeom>
            <a:blipFill>
              <a:blip r:embed="rId3"/>
              <a:stretch>
                <a:fillRect t="-3934" b="-3934"/>
              </a:stretch>
            </a:blipFill>
          </p:spPr>
          <p:txBody>
            <a:bodyPr/>
            <a:lstStyle/>
            <a:p>
              <a:endParaRPr lang="en-US"/>
            </a:p>
          </p:txBody>
        </p:sp>
      </p:grpSp>
    </p:spTree>
    <p:extLst>
      <p:ext uri="{BB962C8B-B14F-4D97-AF65-F5344CB8AC3E}">
        <p14:creationId xmlns:p14="http://schemas.microsoft.com/office/powerpoint/2010/main" val="3552946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1EDEE-7C9D-9E09-85F3-F1BDB1B29B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DFC318-0847-713E-D07F-E5CB0487D29C}"/>
              </a:ext>
            </a:extLst>
          </p:cNvPr>
          <p:cNvSpPr>
            <a:spLocks noGrp="1"/>
          </p:cNvSpPr>
          <p:nvPr>
            <p:ph type="title"/>
          </p:nvPr>
        </p:nvSpPr>
        <p:spPr/>
        <p:txBody>
          <a:bodyPr/>
          <a:lstStyle/>
          <a:p>
            <a:r>
              <a:rPr lang="en-US" dirty="0"/>
              <a:t>Applying for  Mortgage</a:t>
            </a:r>
          </a:p>
        </p:txBody>
      </p:sp>
      <p:sp>
        <p:nvSpPr>
          <p:cNvPr id="5" name="TextBox 4">
            <a:extLst>
              <a:ext uri="{FF2B5EF4-FFF2-40B4-BE49-F238E27FC236}">
                <a16:creationId xmlns:a16="http://schemas.microsoft.com/office/drawing/2014/main" id="{4729C5B2-AAC3-BCA9-440F-B3CEB1A2CE5F}"/>
              </a:ext>
            </a:extLst>
          </p:cNvPr>
          <p:cNvSpPr txBox="1"/>
          <p:nvPr/>
        </p:nvSpPr>
        <p:spPr>
          <a:xfrm>
            <a:off x="838200" y="3191942"/>
            <a:ext cx="6897624" cy="4093428"/>
          </a:xfrm>
          <a:prstGeom prst="rect">
            <a:avLst/>
          </a:prstGeom>
          <a:noFill/>
        </p:spPr>
        <p:txBody>
          <a:bodyPr wrap="square">
            <a:spAutoFit/>
          </a:bodyPr>
          <a:lstStyle/>
          <a:p>
            <a:pPr>
              <a:spcAft>
                <a:spcPts val="600"/>
              </a:spcAft>
            </a:pPr>
            <a:r>
              <a:rPr lang="en-US" sz="4800" b="1" dirty="0">
                <a:solidFill>
                  <a:schemeClr val="tx2"/>
                </a:solidFill>
                <a:latin typeface="Montserrat Light" panose="00000400000000000000" pitchFamily="2" charset="0"/>
              </a:rPr>
              <a:t>Types of lenders:</a:t>
            </a:r>
          </a:p>
          <a:p>
            <a:pPr marL="685800" indent="-685800">
              <a:spcAft>
                <a:spcPts val="600"/>
              </a:spcAft>
              <a:buFont typeface="Arial" panose="020B0604020202020204" pitchFamily="34" charset="0"/>
              <a:buChar char="•"/>
            </a:pPr>
            <a:r>
              <a:rPr lang="en-US" sz="4800" dirty="0">
                <a:solidFill>
                  <a:schemeClr val="tx2"/>
                </a:solidFill>
                <a:latin typeface="Montserrat Light" panose="00000400000000000000" pitchFamily="2" charset="0"/>
              </a:rPr>
              <a:t>Mortgage Lender</a:t>
            </a:r>
          </a:p>
          <a:p>
            <a:pPr marL="685800" indent="-685800">
              <a:spcAft>
                <a:spcPts val="600"/>
              </a:spcAft>
              <a:buFont typeface="Arial" panose="020B0604020202020204" pitchFamily="34" charset="0"/>
              <a:buChar char="•"/>
            </a:pPr>
            <a:r>
              <a:rPr lang="en-US" sz="4800" dirty="0">
                <a:solidFill>
                  <a:schemeClr val="tx2"/>
                </a:solidFill>
                <a:latin typeface="Montserrat Light" panose="00000400000000000000" pitchFamily="2" charset="0"/>
              </a:rPr>
              <a:t>Mortgage Broker</a:t>
            </a:r>
          </a:p>
          <a:p>
            <a:pPr marL="685800" indent="-685800">
              <a:spcAft>
                <a:spcPts val="600"/>
              </a:spcAft>
              <a:buFont typeface="Arial" panose="020B0604020202020204" pitchFamily="34" charset="0"/>
              <a:buChar char="•"/>
            </a:pPr>
            <a:r>
              <a:rPr lang="en-US" sz="4800" dirty="0">
                <a:solidFill>
                  <a:schemeClr val="tx2"/>
                </a:solidFill>
                <a:latin typeface="Montserrat Light" panose="00000400000000000000" pitchFamily="2" charset="0"/>
              </a:rPr>
              <a:t>Community Bank</a:t>
            </a:r>
          </a:p>
          <a:p>
            <a:pPr marL="685800" indent="-685800">
              <a:spcAft>
                <a:spcPts val="600"/>
              </a:spcAft>
              <a:buFont typeface="Arial" panose="020B0604020202020204" pitchFamily="34" charset="0"/>
              <a:buChar char="•"/>
            </a:pPr>
            <a:r>
              <a:rPr lang="en-US" sz="4800" dirty="0">
                <a:solidFill>
                  <a:schemeClr val="tx2"/>
                </a:solidFill>
                <a:latin typeface="Montserrat Light" panose="00000400000000000000" pitchFamily="2" charset="0"/>
              </a:rPr>
              <a:t>Credit Union</a:t>
            </a:r>
          </a:p>
        </p:txBody>
      </p:sp>
      <p:sp>
        <p:nvSpPr>
          <p:cNvPr id="6" name="TextBox 5">
            <a:extLst>
              <a:ext uri="{FF2B5EF4-FFF2-40B4-BE49-F238E27FC236}">
                <a16:creationId xmlns:a16="http://schemas.microsoft.com/office/drawing/2014/main" id="{AAAAC2D1-1EE1-DDD4-0F10-07CA10713839}"/>
              </a:ext>
            </a:extLst>
          </p:cNvPr>
          <p:cNvSpPr txBox="1"/>
          <p:nvPr/>
        </p:nvSpPr>
        <p:spPr>
          <a:xfrm>
            <a:off x="8385048" y="3132163"/>
            <a:ext cx="9902952" cy="4755148"/>
          </a:xfrm>
          <a:prstGeom prst="rect">
            <a:avLst/>
          </a:prstGeom>
          <a:noFill/>
        </p:spPr>
        <p:txBody>
          <a:bodyPr wrap="square">
            <a:spAutoFit/>
          </a:bodyPr>
          <a:lstStyle/>
          <a:p>
            <a:pPr>
              <a:spcAft>
                <a:spcPts val="600"/>
              </a:spcAft>
            </a:pPr>
            <a:r>
              <a:rPr lang="en-US" sz="4800" b="1" dirty="0">
                <a:solidFill>
                  <a:schemeClr val="tx2"/>
                </a:solidFill>
                <a:latin typeface="Montserrat Light" panose="00000400000000000000" pitchFamily="2" charset="0"/>
              </a:rPr>
              <a:t>Types of mortgages:</a:t>
            </a:r>
          </a:p>
          <a:p>
            <a:pPr marL="685800" indent="-685800">
              <a:spcAft>
                <a:spcPts val="600"/>
              </a:spcAft>
              <a:buFont typeface="Arial" panose="020B0604020202020204" pitchFamily="34" charset="0"/>
              <a:buChar char="•"/>
            </a:pPr>
            <a:r>
              <a:rPr lang="en-US" sz="4800" dirty="0">
                <a:solidFill>
                  <a:schemeClr val="tx2"/>
                </a:solidFill>
                <a:latin typeface="Montserrat Light" panose="00000400000000000000" pitchFamily="2" charset="0"/>
              </a:rPr>
              <a:t>Government insured - FHA, USDA RD, VA</a:t>
            </a:r>
          </a:p>
          <a:p>
            <a:pPr marL="685800" indent="-685800">
              <a:spcAft>
                <a:spcPts val="600"/>
              </a:spcAft>
              <a:buFont typeface="Arial" panose="020B0604020202020204" pitchFamily="34" charset="0"/>
              <a:buChar char="•"/>
            </a:pPr>
            <a:r>
              <a:rPr lang="en-US" sz="4800" dirty="0">
                <a:solidFill>
                  <a:schemeClr val="tx2"/>
                </a:solidFill>
                <a:latin typeface="Montserrat Light" panose="00000400000000000000" pitchFamily="2" charset="0"/>
              </a:rPr>
              <a:t>Conventional - Fannie Mae, Freddie Mac</a:t>
            </a:r>
          </a:p>
          <a:p>
            <a:pPr marL="685800" indent="-685800">
              <a:spcAft>
                <a:spcPts val="600"/>
              </a:spcAft>
              <a:buFont typeface="Arial" panose="020B0604020202020204" pitchFamily="34" charset="0"/>
              <a:buChar char="•"/>
            </a:pPr>
            <a:r>
              <a:rPr lang="en-US" sz="4800" dirty="0">
                <a:solidFill>
                  <a:schemeClr val="tx2"/>
                </a:solidFill>
                <a:latin typeface="Montserrat Light" panose="00000400000000000000" pitchFamily="2" charset="0"/>
              </a:rPr>
              <a:t>Portfolio</a:t>
            </a:r>
          </a:p>
        </p:txBody>
      </p:sp>
      <p:pic>
        <p:nvPicPr>
          <p:cNvPr id="8" name="Picture 7" descr="A black background with a black square&#10;&#10;AI-generated content may be incorrect.">
            <a:extLst>
              <a:ext uri="{FF2B5EF4-FFF2-40B4-BE49-F238E27FC236}">
                <a16:creationId xmlns:a16="http://schemas.microsoft.com/office/drawing/2014/main" id="{EE010308-BBC9-E6A7-E290-0FB3CD6486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92600" y="8682875"/>
            <a:ext cx="785470" cy="785470"/>
          </a:xfrm>
          <a:prstGeom prst="rect">
            <a:avLst/>
          </a:prstGeom>
        </p:spPr>
      </p:pic>
    </p:spTree>
    <p:extLst>
      <p:ext uri="{BB962C8B-B14F-4D97-AF65-F5344CB8AC3E}">
        <p14:creationId xmlns:p14="http://schemas.microsoft.com/office/powerpoint/2010/main" val="6236672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D02C3-E1AC-32AF-7AFA-5178CCFCEE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15EFDE-B535-5484-975E-21216554F44C}"/>
              </a:ext>
            </a:extLst>
          </p:cNvPr>
          <p:cNvSpPr>
            <a:spLocks noGrp="1"/>
          </p:cNvSpPr>
          <p:nvPr>
            <p:ph type="title"/>
          </p:nvPr>
        </p:nvSpPr>
        <p:spPr/>
        <p:txBody>
          <a:bodyPr/>
          <a:lstStyle/>
          <a:p>
            <a:r>
              <a:rPr lang="en-US" dirty="0"/>
              <a:t>Common Homebuying Question</a:t>
            </a:r>
          </a:p>
        </p:txBody>
      </p:sp>
      <p:sp>
        <p:nvSpPr>
          <p:cNvPr id="5" name="TextBox 4">
            <a:extLst>
              <a:ext uri="{FF2B5EF4-FFF2-40B4-BE49-F238E27FC236}">
                <a16:creationId xmlns:a16="http://schemas.microsoft.com/office/drawing/2014/main" id="{2FF5F1EB-8BDA-6B66-F661-A1801A21F31A}"/>
              </a:ext>
            </a:extLst>
          </p:cNvPr>
          <p:cNvSpPr txBox="1"/>
          <p:nvPr/>
        </p:nvSpPr>
        <p:spPr>
          <a:xfrm>
            <a:off x="0" y="3365093"/>
            <a:ext cx="18288000" cy="1092607"/>
          </a:xfrm>
          <a:prstGeom prst="rect">
            <a:avLst/>
          </a:prstGeom>
          <a:noFill/>
        </p:spPr>
        <p:txBody>
          <a:bodyPr wrap="square">
            <a:spAutoFit/>
          </a:bodyPr>
          <a:lstStyle/>
          <a:p>
            <a:pPr algn="ctr">
              <a:spcBef>
                <a:spcPts val="900"/>
              </a:spcBef>
              <a:spcAft>
                <a:spcPts val="900"/>
              </a:spcAft>
            </a:pPr>
            <a:r>
              <a:rPr lang="en-US" sz="6500" dirty="0">
                <a:solidFill>
                  <a:schemeClr val="tx2"/>
                </a:solidFill>
                <a:latin typeface="Montserrat Light" panose="00000400000000000000" pitchFamily="2" charset="0"/>
              </a:rPr>
              <a:t>Do I need 20% down to buy a home?</a:t>
            </a:r>
          </a:p>
        </p:txBody>
      </p:sp>
      <p:sp>
        <p:nvSpPr>
          <p:cNvPr id="4" name="TextBox 3">
            <a:extLst>
              <a:ext uri="{FF2B5EF4-FFF2-40B4-BE49-F238E27FC236}">
                <a16:creationId xmlns:a16="http://schemas.microsoft.com/office/drawing/2014/main" id="{7D3D2B6C-5940-4040-5578-7E433E474A14}"/>
              </a:ext>
            </a:extLst>
          </p:cNvPr>
          <p:cNvSpPr txBox="1"/>
          <p:nvPr/>
        </p:nvSpPr>
        <p:spPr>
          <a:xfrm>
            <a:off x="762000" y="5252586"/>
            <a:ext cx="16764000" cy="2092881"/>
          </a:xfrm>
          <a:prstGeom prst="rect">
            <a:avLst/>
          </a:prstGeom>
          <a:noFill/>
        </p:spPr>
        <p:txBody>
          <a:bodyPr wrap="square">
            <a:spAutoFit/>
          </a:bodyPr>
          <a:lstStyle/>
          <a:p>
            <a:pPr algn="ctr">
              <a:spcBef>
                <a:spcPts val="900"/>
              </a:spcBef>
              <a:spcAft>
                <a:spcPts val="900"/>
              </a:spcAft>
            </a:pPr>
            <a:r>
              <a:rPr lang="en-US" sz="6500" dirty="0">
                <a:solidFill>
                  <a:schemeClr val="tx2"/>
                </a:solidFill>
                <a:latin typeface="Montserrat Bold" panose="020B0604020202020204" charset="0"/>
              </a:rPr>
              <a:t>Programs like NH Housing offer low or no money down options!</a:t>
            </a:r>
          </a:p>
        </p:txBody>
      </p:sp>
      <p:pic>
        <p:nvPicPr>
          <p:cNvPr id="8" name="Picture 7" descr="A black background with a black square&#10;&#10;AI-generated content may be incorrect.">
            <a:extLst>
              <a:ext uri="{FF2B5EF4-FFF2-40B4-BE49-F238E27FC236}">
                <a16:creationId xmlns:a16="http://schemas.microsoft.com/office/drawing/2014/main" id="{8DDCEF63-6178-64D3-0581-D4106FFCA7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92600" y="8682875"/>
            <a:ext cx="785470" cy="785470"/>
          </a:xfrm>
          <a:prstGeom prst="rect">
            <a:avLst/>
          </a:prstGeom>
        </p:spPr>
      </p:pic>
    </p:spTree>
    <p:extLst>
      <p:ext uri="{BB962C8B-B14F-4D97-AF65-F5344CB8AC3E}">
        <p14:creationId xmlns:p14="http://schemas.microsoft.com/office/powerpoint/2010/main" val="3733319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12D1F-4DE6-7739-02E1-17F0859582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BA3643-601D-8BD1-CBAC-4C7A3D45873D}"/>
              </a:ext>
            </a:extLst>
          </p:cNvPr>
          <p:cNvSpPr>
            <a:spLocks noGrp="1"/>
          </p:cNvSpPr>
          <p:nvPr>
            <p:ph type="title"/>
          </p:nvPr>
        </p:nvSpPr>
        <p:spPr/>
        <p:txBody>
          <a:bodyPr/>
          <a:lstStyle/>
          <a:p>
            <a:r>
              <a:rPr lang="en-US" dirty="0"/>
              <a:t>Applying for a Mortgage</a:t>
            </a:r>
          </a:p>
        </p:txBody>
      </p:sp>
      <p:sp>
        <p:nvSpPr>
          <p:cNvPr id="6" name="TextBox 5">
            <a:extLst>
              <a:ext uri="{FF2B5EF4-FFF2-40B4-BE49-F238E27FC236}">
                <a16:creationId xmlns:a16="http://schemas.microsoft.com/office/drawing/2014/main" id="{0D9D210C-DAFA-EA93-CC9A-CD15884D57BF}"/>
              </a:ext>
            </a:extLst>
          </p:cNvPr>
          <p:cNvSpPr txBox="1"/>
          <p:nvPr/>
        </p:nvSpPr>
        <p:spPr>
          <a:xfrm>
            <a:off x="838200" y="3191942"/>
            <a:ext cx="7391400" cy="2462213"/>
          </a:xfrm>
          <a:prstGeom prst="rect">
            <a:avLst/>
          </a:prstGeom>
          <a:noFill/>
        </p:spPr>
        <p:txBody>
          <a:bodyPr wrap="square">
            <a:spAutoFit/>
          </a:bodyPr>
          <a:lstStyle/>
          <a:p>
            <a:pPr>
              <a:spcAft>
                <a:spcPts val="600"/>
              </a:spcAft>
            </a:pPr>
            <a:r>
              <a:rPr lang="en-US" sz="3600" b="1" dirty="0">
                <a:solidFill>
                  <a:schemeClr val="tx2"/>
                </a:solidFill>
                <a:latin typeface="Montserrat Light" panose="00000400000000000000" pitchFamily="2" charset="0"/>
              </a:rPr>
              <a:t>Gather your document</a:t>
            </a:r>
          </a:p>
          <a:p>
            <a:pPr marL="1143000" lvl="1" indent="-685800">
              <a:spcAft>
                <a:spcPts val="600"/>
              </a:spcAft>
              <a:buFont typeface="Arial" panose="020B0604020202020204" pitchFamily="34" charset="0"/>
              <a:buChar char="•"/>
            </a:pPr>
            <a:r>
              <a:rPr lang="en-US" sz="3600" dirty="0">
                <a:solidFill>
                  <a:schemeClr val="tx2"/>
                </a:solidFill>
                <a:latin typeface="Montserrat Light" panose="00000400000000000000" pitchFamily="2" charset="0"/>
              </a:rPr>
              <a:t>Must be complete, all pages</a:t>
            </a:r>
          </a:p>
          <a:p>
            <a:pPr marL="1143000" lvl="1" indent="-685800">
              <a:spcAft>
                <a:spcPts val="600"/>
              </a:spcAft>
              <a:buFont typeface="Arial" panose="020B0604020202020204" pitchFamily="34" charset="0"/>
              <a:buChar char="•"/>
            </a:pPr>
            <a:r>
              <a:rPr lang="en-US" sz="3600" dirty="0">
                <a:solidFill>
                  <a:schemeClr val="tx2"/>
                </a:solidFill>
                <a:latin typeface="Montserrat Light" panose="00000400000000000000" pitchFamily="2" charset="0"/>
              </a:rPr>
              <a:t>PDFs preferred</a:t>
            </a:r>
          </a:p>
        </p:txBody>
      </p:sp>
      <p:sp>
        <p:nvSpPr>
          <p:cNvPr id="8" name="TextBox 7">
            <a:extLst>
              <a:ext uri="{FF2B5EF4-FFF2-40B4-BE49-F238E27FC236}">
                <a16:creationId xmlns:a16="http://schemas.microsoft.com/office/drawing/2014/main" id="{4D720840-9F15-8D60-5246-CFF34126909F}"/>
              </a:ext>
            </a:extLst>
          </p:cNvPr>
          <p:cNvSpPr txBox="1"/>
          <p:nvPr/>
        </p:nvSpPr>
        <p:spPr>
          <a:xfrm>
            <a:off x="8534400" y="3191942"/>
            <a:ext cx="8305800" cy="4832092"/>
          </a:xfrm>
          <a:prstGeom prst="rect">
            <a:avLst/>
          </a:prstGeom>
          <a:noFill/>
        </p:spPr>
        <p:txBody>
          <a:bodyPr wrap="square">
            <a:spAutoFit/>
          </a:bodyPr>
          <a:lstStyle/>
          <a:p>
            <a:pPr>
              <a:spcAft>
                <a:spcPts val="600"/>
              </a:spcAft>
            </a:pPr>
            <a:r>
              <a:rPr lang="en-US" sz="3600" b="1" dirty="0">
                <a:solidFill>
                  <a:schemeClr val="tx2"/>
                </a:solidFill>
                <a:latin typeface="Montserrat Light" panose="00000400000000000000" pitchFamily="2" charset="0"/>
              </a:rPr>
              <a:t>Document needed, at a minimum:</a:t>
            </a:r>
          </a:p>
          <a:p>
            <a:pPr marL="1143000" lvl="1" indent="-685800">
              <a:spcAft>
                <a:spcPts val="600"/>
              </a:spcAft>
              <a:buFont typeface="Arial" panose="020B0604020202020204" pitchFamily="34" charset="0"/>
              <a:buChar char="•"/>
            </a:pPr>
            <a:r>
              <a:rPr lang="en-US" sz="3600" dirty="0">
                <a:solidFill>
                  <a:schemeClr val="tx2"/>
                </a:solidFill>
                <a:latin typeface="Montserrat Light" panose="00000400000000000000" pitchFamily="2" charset="0"/>
              </a:rPr>
              <a:t>W-2s, most recent two years</a:t>
            </a:r>
          </a:p>
          <a:p>
            <a:pPr marL="1143000" lvl="1" indent="-685800">
              <a:spcAft>
                <a:spcPts val="600"/>
              </a:spcAft>
              <a:buFont typeface="Arial" panose="020B0604020202020204" pitchFamily="34" charset="0"/>
              <a:buChar char="•"/>
            </a:pPr>
            <a:r>
              <a:rPr lang="en-US" sz="3600" dirty="0">
                <a:solidFill>
                  <a:schemeClr val="tx2"/>
                </a:solidFill>
                <a:latin typeface="Montserrat Light" panose="00000400000000000000" pitchFamily="2" charset="0"/>
              </a:rPr>
              <a:t>Paystub, most recent</a:t>
            </a:r>
          </a:p>
          <a:p>
            <a:pPr marL="1143000" lvl="1" indent="-685800">
              <a:spcAft>
                <a:spcPts val="600"/>
              </a:spcAft>
              <a:buFont typeface="Arial" panose="020B0604020202020204" pitchFamily="34" charset="0"/>
              <a:buChar char="•"/>
            </a:pPr>
            <a:r>
              <a:rPr lang="en-US" sz="3600" dirty="0">
                <a:solidFill>
                  <a:schemeClr val="tx2"/>
                </a:solidFill>
                <a:latin typeface="Montserrat Light" panose="00000400000000000000" pitchFamily="2" charset="0"/>
              </a:rPr>
              <a:t>Bank statements, all pages, most recent two years</a:t>
            </a:r>
          </a:p>
          <a:p>
            <a:pPr marL="1143000" lvl="1" indent="-685800">
              <a:spcAft>
                <a:spcPts val="600"/>
              </a:spcAft>
              <a:buFont typeface="Arial" panose="020B0604020202020204" pitchFamily="34" charset="0"/>
              <a:buChar char="•"/>
            </a:pPr>
            <a:r>
              <a:rPr lang="en-US" sz="3600" dirty="0">
                <a:solidFill>
                  <a:schemeClr val="tx2"/>
                </a:solidFill>
                <a:latin typeface="Montserrat Light" panose="00000400000000000000" pitchFamily="2" charset="0"/>
              </a:rPr>
              <a:t>Written explanation for any credit issues or concerns within the last two years</a:t>
            </a:r>
          </a:p>
        </p:txBody>
      </p:sp>
      <p:sp>
        <p:nvSpPr>
          <p:cNvPr id="10" name="TextBox 13">
            <a:extLst>
              <a:ext uri="{FF2B5EF4-FFF2-40B4-BE49-F238E27FC236}">
                <a16:creationId xmlns:a16="http://schemas.microsoft.com/office/drawing/2014/main" id="{D3ACAB09-A272-B606-F559-E158DCF2E9F0}"/>
              </a:ext>
            </a:extLst>
          </p:cNvPr>
          <p:cNvSpPr txBox="1"/>
          <p:nvPr/>
        </p:nvSpPr>
        <p:spPr>
          <a:xfrm>
            <a:off x="838200" y="6677512"/>
            <a:ext cx="6830568" cy="1346522"/>
          </a:xfrm>
          <a:prstGeom prst="rect">
            <a:avLst/>
          </a:prstGeom>
        </p:spPr>
        <p:txBody>
          <a:bodyPr wrap="square" lIns="0" tIns="0" rIns="0" bIns="0" rtlCol="0" anchor="t">
            <a:spAutoFit/>
          </a:bodyPr>
          <a:lstStyle/>
          <a:p>
            <a:pPr algn="l">
              <a:lnSpc>
                <a:spcPts val="3497"/>
              </a:lnSpc>
            </a:pPr>
            <a:r>
              <a:rPr lang="en-US" sz="3299" b="1" i="1" dirty="0">
                <a:solidFill>
                  <a:schemeClr val="tx2"/>
                </a:solidFill>
                <a:latin typeface="Montserrat" panose="00000500000000000000" pitchFamily="50" charset="0"/>
                <a:ea typeface="Montserrat Bold Italics"/>
                <a:cs typeface="Montserrat Bold Italics"/>
                <a:sym typeface="Montserrat Bold Italics"/>
              </a:rPr>
              <a:t>Pro Tip:</a:t>
            </a:r>
            <a:r>
              <a:rPr lang="en-US" sz="3299" b="1" i="1" dirty="0">
                <a:solidFill>
                  <a:schemeClr val="tx2"/>
                </a:solidFill>
                <a:latin typeface="Montserrat" panose="00000500000000000000" pitchFamily="50" charset="0"/>
                <a:ea typeface="Montserrat Medium Italics"/>
                <a:cs typeface="Montserrat Medium Italics"/>
                <a:sym typeface="Montserrat Medium Italics"/>
              </a:rPr>
              <a:t> Avoid changing jobs or making big purchases before closing! </a:t>
            </a:r>
          </a:p>
        </p:txBody>
      </p:sp>
      <p:pic>
        <p:nvPicPr>
          <p:cNvPr id="12" name="Picture 11" descr="A black background with a black square&#10;&#10;AI-generated content may be incorrect.">
            <a:extLst>
              <a:ext uri="{FF2B5EF4-FFF2-40B4-BE49-F238E27FC236}">
                <a16:creationId xmlns:a16="http://schemas.microsoft.com/office/drawing/2014/main" id="{21AA3016-4BA7-F2E1-6B14-AD11B6BAC3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92600" y="8682875"/>
            <a:ext cx="785470" cy="785470"/>
          </a:xfrm>
          <a:prstGeom prst="rect">
            <a:avLst/>
          </a:prstGeom>
        </p:spPr>
      </p:pic>
    </p:spTree>
    <p:extLst>
      <p:ext uri="{BB962C8B-B14F-4D97-AF65-F5344CB8AC3E}">
        <p14:creationId xmlns:p14="http://schemas.microsoft.com/office/powerpoint/2010/main" val="1163117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690CA-4E4D-2A55-DFE5-FE8C056398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0F80AC-D71A-A68C-FD78-A882408AC5E9}"/>
              </a:ext>
            </a:extLst>
          </p:cNvPr>
          <p:cNvSpPr>
            <a:spLocks noGrp="1"/>
          </p:cNvSpPr>
          <p:nvPr>
            <p:ph type="title"/>
          </p:nvPr>
        </p:nvSpPr>
        <p:spPr/>
        <p:txBody>
          <a:bodyPr/>
          <a:lstStyle/>
          <a:p>
            <a:r>
              <a:rPr lang="en-US" dirty="0"/>
              <a:t>Applying for a Mortgage – About Income</a:t>
            </a:r>
          </a:p>
        </p:txBody>
      </p:sp>
      <p:sp>
        <p:nvSpPr>
          <p:cNvPr id="4" name="Freeform 19">
            <a:extLst>
              <a:ext uri="{FF2B5EF4-FFF2-40B4-BE49-F238E27FC236}">
                <a16:creationId xmlns:a16="http://schemas.microsoft.com/office/drawing/2014/main" id="{C8EE8012-7F0A-45BB-2C02-46754AD37366}"/>
              </a:ext>
            </a:extLst>
          </p:cNvPr>
          <p:cNvSpPr/>
          <p:nvPr/>
        </p:nvSpPr>
        <p:spPr>
          <a:xfrm>
            <a:off x="6548701" y="3190134"/>
            <a:ext cx="4382912" cy="5578054"/>
          </a:xfrm>
          <a:custGeom>
            <a:avLst/>
            <a:gdLst/>
            <a:ahLst/>
            <a:cxnLst/>
            <a:rect l="l" t="t" r="r" b="b"/>
            <a:pathLst>
              <a:path w="1154347" h="1469117">
                <a:moveTo>
                  <a:pt x="90086" y="0"/>
                </a:moveTo>
                <a:lnTo>
                  <a:pt x="1064261" y="0"/>
                </a:lnTo>
                <a:cubicBezTo>
                  <a:pt x="1114015" y="0"/>
                  <a:pt x="1154347" y="40333"/>
                  <a:pt x="1154347" y="90086"/>
                </a:cubicBezTo>
                <a:lnTo>
                  <a:pt x="1154347" y="1379031"/>
                </a:lnTo>
                <a:cubicBezTo>
                  <a:pt x="1154347" y="1428784"/>
                  <a:pt x="1114015" y="1469117"/>
                  <a:pt x="1064261" y="1469117"/>
                </a:cubicBezTo>
                <a:lnTo>
                  <a:pt x="90086" y="1469117"/>
                </a:lnTo>
                <a:cubicBezTo>
                  <a:pt x="40333" y="1469117"/>
                  <a:pt x="0" y="1428784"/>
                  <a:pt x="0" y="1379031"/>
                </a:cubicBezTo>
                <a:lnTo>
                  <a:pt x="0" y="90086"/>
                </a:lnTo>
                <a:cubicBezTo>
                  <a:pt x="0" y="40333"/>
                  <a:pt x="40333" y="0"/>
                  <a:pt x="90086" y="0"/>
                </a:cubicBezTo>
                <a:close/>
              </a:path>
            </a:pathLst>
          </a:custGeom>
          <a:solidFill>
            <a:schemeClr val="accent3"/>
          </a:solidFill>
        </p:spPr>
        <p:txBody>
          <a:bodyPr/>
          <a:lstStyle/>
          <a:p>
            <a:endParaRPr lang="en-US"/>
          </a:p>
        </p:txBody>
      </p:sp>
      <p:sp>
        <p:nvSpPr>
          <p:cNvPr id="7" name="TextBox 20">
            <a:extLst>
              <a:ext uri="{FF2B5EF4-FFF2-40B4-BE49-F238E27FC236}">
                <a16:creationId xmlns:a16="http://schemas.microsoft.com/office/drawing/2014/main" id="{190991FD-60E0-BCD7-53B6-B4F57FD7775B}"/>
              </a:ext>
            </a:extLst>
          </p:cNvPr>
          <p:cNvSpPr txBox="1"/>
          <p:nvPr/>
        </p:nvSpPr>
        <p:spPr>
          <a:xfrm>
            <a:off x="6523301" y="3190134"/>
            <a:ext cx="4382912" cy="5831210"/>
          </a:xfrm>
          <a:prstGeom prst="rect">
            <a:avLst/>
          </a:prstGeom>
        </p:spPr>
        <p:txBody>
          <a:bodyPr lIns="139700" tIns="139700" rIns="139700" bIns="139700" rtlCol="0" anchor="t"/>
          <a:lstStyle/>
          <a:p>
            <a:pPr algn="ctr">
              <a:lnSpc>
                <a:spcPts val="5116"/>
              </a:lnSpc>
            </a:pPr>
            <a:r>
              <a:rPr lang="en-US" sz="3654" b="1" dirty="0">
                <a:solidFill>
                  <a:srgbClr val="FFFFFF"/>
                </a:solidFill>
                <a:latin typeface="Montserrat Bold"/>
                <a:ea typeface="Montserrat Bold"/>
                <a:cs typeface="Montserrat Bold"/>
                <a:sym typeface="Montserrat Bold"/>
              </a:rPr>
              <a:t>1099 Income</a:t>
            </a:r>
          </a:p>
          <a:p>
            <a:pPr algn="ctr">
              <a:lnSpc>
                <a:spcPts val="1562"/>
              </a:lnSpc>
            </a:pPr>
            <a:endParaRPr lang="en-US" sz="3654" b="1" dirty="0">
              <a:solidFill>
                <a:srgbClr val="FFFFFF"/>
              </a:solidFill>
              <a:latin typeface="Montserrat Bold"/>
              <a:ea typeface="Montserrat Bold"/>
              <a:cs typeface="Montserrat Bold"/>
              <a:sym typeface="Montserrat Bold"/>
            </a:endParaRPr>
          </a:p>
          <a:p>
            <a:pPr algn="ctr">
              <a:lnSpc>
                <a:spcPts val="3857"/>
              </a:lnSpc>
            </a:pPr>
            <a:r>
              <a:rPr lang="en-US" sz="2755" dirty="0">
                <a:solidFill>
                  <a:srgbClr val="FFFFFF"/>
                </a:solidFill>
                <a:latin typeface="Montserrat"/>
                <a:ea typeface="Montserrat"/>
                <a:cs typeface="Montserrat"/>
                <a:sym typeface="Montserrat"/>
              </a:rPr>
              <a:t>For contractors, gig workers and self-employed people you will average a 24-month history of your 1099 Income. You will also likely need to produce your tax returns. </a:t>
            </a:r>
          </a:p>
        </p:txBody>
      </p:sp>
      <p:sp>
        <p:nvSpPr>
          <p:cNvPr id="11" name="Freeform 22">
            <a:extLst>
              <a:ext uri="{FF2B5EF4-FFF2-40B4-BE49-F238E27FC236}">
                <a16:creationId xmlns:a16="http://schemas.microsoft.com/office/drawing/2014/main" id="{CA733CD3-8843-EC5B-D3BE-5A59DE426FD9}"/>
              </a:ext>
            </a:extLst>
          </p:cNvPr>
          <p:cNvSpPr/>
          <p:nvPr/>
        </p:nvSpPr>
        <p:spPr>
          <a:xfrm>
            <a:off x="11734800" y="3180359"/>
            <a:ext cx="4382912" cy="5578053"/>
          </a:xfrm>
          <a:custGeom>
            <a:avLst/>
            <a:gdLst/>
            <a:ahLst/>
            <a:cxnLst/>
            <a:rect l="l" t="t" r="r" b="b"/>
            <a:pathLst>
              <a:path w="1154347" h="1469117">
                <a:moveTo>
                  <a:pt x="90086" y="0"/>
                </a:moveTo>
                <a:lnTo>
                  <a:pt x="1064261" y="0"/>
                </a:lnTo>
                <a:cubicBezTo>
                  <a:pt x="1114015" y="0"/>
                  <a:pt x="1154347" y="40333"/>
                  <a:pt x="1154347" y="90086"/>
                </a:cubicBezTo>
                <a:lnTo>
                  <a:pt x="1154347" y="1379031"/>
                </a:lnTo>
                <a:cubicBezTo>
                  <a:pt x="1154347" y="1428784"/>
                  <a:pt x="1114015" y="1469117"/>
                  <a:pt x="1064261" y="1469117"/>
                </a:cubicBezTo>
                <a:lnTo>
                  <a:pt x="90086" y="1469117"/>
                </a:lnTo>
                <a:cubicBezTo>
                  <a:pt x="40333" y="1469117"/>
                  <a:pt x="0" y="1428784"/>
                  <a:pt x="0" y="1379031"/>
                </a:cubicBezTo>
                <a:lnTo>
                  <a:pt x="0" y="90086"/>
                </a:lnTo>
                <a:cubicBezTo>
                  <a:pt x="0" y="40333"/>
                  <a:pt x="40333" y="0"/>
                  <a:pt x="90086" y="0"/>
                </a:cubicBezTo>
                <a:close/>
              </a:path>
            </a:pathLst>
          </a:custGeom>
          <a:solidFill>
            <a:schemeClr val="accent1"/>
          </a:solidFill>
        </p:spPr>
        <p:txBody>
          <a:bodyPr/>
          <a:lstStyle/>
          <a:p>
            <a:endParaRPr lang="en-US"/>
          </a:p>
        </p:txBody>
      </p:sp>
      <p:sp>
        <p:nvSpPr>
          <p:cNvPr id="13" name="TextBox 23">
            <a:extLst>
              <a:ext uri="{FF2B5EF4-FFF2-40B4-BE49-F238E27FC236}">
                <a16:creationId xmlns:a16="http://schemas.microsoft.com/office/drawing/2014/main" id="{EE0816DF-8551-2ED5-DDAC-D9F909675C10}"/>
              </a:ext>
            </a:extLst>
          </p:cNvPr>
          <p:cNvSpPr txBox="1"/>
          <p:nvPr/>
        </p:nvSpPr>
        <p:spPr>
          <a:xfrm>
            <a:off x="11734800" y="3238500"/>
            <a:ext cx="4382911" cy="5614218"/>
          </a:xfrm>
          <a:prstGeom prst="rect">
            <a:avLst/>
          </a:prstGeom>
        </p:spPr>
        <p:txBody>
          <a:bodyPr lIns="139700" tIns="139700" rIns="139700" bIns="139700" rtlCol="0" anchor="t"/>
          <a:lstStyle/>
          <a:p>
            <a:pPr algn="ctr">
              <a:lnSpc>
                <a:spcPts val="4532"/>
              </a:lnSpc>
            </a:pPr>
            <a:r>
              <a:rPr lang="en-US" sz="3654" b="1" dirty="0">
                <a:solidFill>
                  <a:srgbClr val="FFFFFF"/>
                </a:solidFill>
                <a:latin typeface="Montserrat Bold"/>
                <a:ea typeface="Montserrat Bold"/>
                <a:cs typeface="Montserrat Bold"/>
                <a:sym typeface="Montserrat Bold"/>
              </a:rPr>
              <a:t>Schedule C </a:t>
            </a:r>
          </a:p>
          <a:p>
            <a:pPr algn="ctr">
              <a:lnSpc>
                <a:spcPts val="1562"/>
              </a:lnSpc>
            </a:pPr>
            <a:endParaRPr lang="en-US" sz="3654" b="1" dirty="0">
              <a:solidFill>
                <a:srgbClr val="FFFFFF"/>
              </a:solidFill>
              <a:latin typeface="Montserrat Bold"/>
              <a:ea typeface="Montserrat Bold"/>
              <a:cs typeface="Montserrat Bold"/>
              <a:sym typeface="Montserrat Bold"/>
            </a:endParaRPr>
          </a:p>
          <a:p>
            <a:pPr algn="ctr">
              <a:lnSpc>
                <a:spcPts val="3857"/>
              </a:lnSpc>
            </a:pPr>
            <a:r>
              <a:rPr lang="en-US" sz="2755" dirty="0">
                <a:solidFill>
                  <a:srgbClr val="FFFFFF"/>
                </a:solidFill>
                <a:latin typeface="Montserrat"/>
                <a:ea typeface="Montserrat"/>
                <a:cs typeface="Montserrat"/>
                <a:sym typeface="Montserrat"/>
              </a:rPr>
              <a:t>Self-employed people you will average a 24-month history of your business Income. </a:t>
            </a:r>
          </a:p>
          <a:p>
            <a:pPr algn="ctr">
              <a:lnSpc>
                <a:spcPts val="3857"/>
              </a:lnSpc>
            </a:pPr>
            <a:r>
              <a:rPr lang="en-US" sz="2755" dirty="0">
                <a:solidFill>
                  <a:srgbClr val="FFFFFF"/>
                </a:solidFill>
                <a:latin typeface="Montserrat"/>
                <a:ea typeface="Montserrat"/>
                <a:cs typeface="Montserrat"/>
                <a:sym typeface="Montserrat"/>
              </a:rPr>
              <a:t>You will likely need to produce your tax returns for the last 24 months, or longer. </a:t>
            </a:r>
          </a:p>
        </p:txBody>
      </p:sp>
      <p:pic>
        <p:nvPicPr>
          <p:cNvPr id="26" name="Picture 25" descr="A black background with a black square&#10;&#10;AI-generated content may be incorrect.">
            <a:extLst>
              <a:ext uri="{FF2B5EF4-FFF2-40B4-BE49-F238E27FC236}">
                <a16:creationId xmlns:a16="http://schemas.microsoft.com/office/drawing/2014/main" id="{7AD038E1-7C8B-A848-61F7-2DD1A363B4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92600" y="8682875"/>
            <a:ext cx="785470" cy="785470"/>
          </a:xfrm>
          <a:prstGeom prst="rect">
            <a:avLst/>
          </a:prstGeom>
        </p:spPr>
      </p:pic>
      <p:sp>
        <p:nvSpPr>
          <p:cNvPr id="28" name="Freeform 19">
            <a:extLst>
              <a:ext uri="{FF2B5EF4-FFF2-40B4-BE49-F238E27FC236}">
                <a16:creationId xmlns:a16="http://schemas.microsoft.com/office/drawing/2014/main" id="{01824082-AD9C-9D7A-C9D9-69A132F1A649}"/>
              </a:ext>
            </a:extLst>
          </p:cNvPr>
          <p:cNvSpPr/>
          <p:nvPr/>
        </p:nvSpPr>
        <p:spPr>
          <a:xfrm>
            <a:off x="1265500" y="3180358"/>
            <a:ext cx="4382912" cy="5578054"/>
          </a:xfrm>
          <a:custGeom>
            <a:avLst/>
            <a:gdLst/>
            <a:ahLst/>
            <a:cxnLst/>
            <a:rect l="l" t="t" r="r" b="b"/>
            <a:pathLst>
              <a:path w="1154347" h="1469117">
                <a:moveTo>
                  <a:pt x="90086" y="0"/>
                </a:moveTo>
                <a:lnTo>
                  <a:pt x="1064261" y="0"/>
                </a:lnTo>
                <a:cubicBezTo>
                  <a:pt x="1114015" y="0"/>
                  <a:pt x="1154347" y="40333"/>
                  <a:pt x="1154347" y="90086"/>
                </a:cubicBezTo>
                <a:lnTo>
                  <a:pt x="1154347" y="1379031"/>
                </a:lnTo>
                <a:cubicBezTo>
                  <a:pt x="1154347" y="1428784"/>
                  <a:pt x="1114015" y="1469117"/>
                  <a:pt x="1064261" y="1469117"/>
                </a:cubicBezTo>
                <a:lnTo>
                  <a:pt x="90086" y="1469117"/>
                </a:lnTo>
                <a:cubicBezTo>
                  <a:pt x="40333" y="1469117"/>
                  <a:pt x="0" y="1428784"/>
                  <a:pt x="0" y="1379031"/>
                </a:cubicBezTo>
                <a:lnTo>
                  <a:pt x="0" y="90086"/>
                </a:lnTo>
                <a:cubicBezTo>
                  <a:pt x="0" y="40333"/>
                  <a:pt x="40333" y="0"/>
                  <a:pt x="90086" y="0"/>
                </a:cubicBezTo>
                <a:close/>
              </a:path>
            </a:pathLst>
          </a:custGeom>
          <a:solidFill>
            <a:schemeClr val="accent2"/>
          </a:solidFill>
        </p:spPr>
        <p:txBody>
          <a:bodyPr/>
          <a:lstStyle/>
          <a:p>
            <a:endParaRPr lang="en-US"/>
          </a:p>
        </p:txBody>
      </p:sp>
      <p:grpSp>
        <p:nvGrpSpPr>
          <p:cNvPr id="22" name="Group 13">
            <a:extLst>
              <a:ext uri="{FF2B5EF4-FFF2-40B4-BE49-F238E27FC236}">
                <a16:creationId xmlns:a16="http://schemas.microsoft.com/office/drawing/2014/main" id="{EE0A50B9-0D71-9C2C-F07D-D91F6446959B}"/>
              </a:ext>
            </a:extLst>
          </p:cNvPr>
          <p:cNvGrpSpPr/>
          <p:nvPr/>
        </p:nvGrpSpPr>
        <p:grpSpPr>
          <a:xfrm>
            <a:off x="1240100" y="3147770"/>
            <a:ext cx="4382912" cy="5831210"/>
            <a:chOff x="-474615" y="-116169"/>
            <a:chExt cx="1154347" cy="1535792"/>
          </a:xfrm>
          <a:noFill/>
        </p:grpSpPr>
        <p:sp>
          <p:nvSpPr>
            <p:cNvPr id="23" name="Freeform 14">
              <a:extLst>
                <a:ext uri="{FF2B5EF4-FFF2-40B4-BE49-F238E27FC236}">
                  <a16:creationId xmlns:a16="http://schemas.microsoft.com/office/drawing/2014/main" id="{0C00693F-68A0-BA11-E891-4ABEA27B00BA}"/>
                </a:ext>
              </a:extLst>
            </p:cNvPr>
            <p:cNvSpPr/>
            <p:nvPr/>
          </p:nvSpPr>
          <p:spPr>
            <a:xfrm>
              <a:off x="-474615" y="-109966"/>
              <a:ext cx="1154347" cy="1469117"/>
            </a:xfrm>
            <a:custGeom>
              <a:avLst/>
              <a:gdLst/>
              <a:ahLst/>
              <a:cxnLst/>
              <a:rect l="l" t="t" r="r" b="b"/>
              <a:pathLst>
                <a:path w="1154347" h="1469117">
                  <a:moveTo>
                    <a:pt x="90086" y="0"/>
                  </a:moveTo>
                  <a:lnTo>
                    <a:pt x="1064261" y="0"/>
                  </a:lnTo>
                  <a:cubicBezTo>
                    <a:pt x="1114015" y="0"/>
                    <a:pt x="1154347" y="40333"/>
                    <a:pt x="1154347" y="90086"/>
                  </a:cubicBezTo>
                  <a:lnTo>
                    <a:pt x="1154347" y="1379031"/>
                  </a:lnTo>
                  <a:cubicBezTo>
                    <a:pt x="1154347" y="1428784"/>
                    <a:pt x="1114015" y="1469117"/>
                    <a:pt x="1064261" y="1469117"/>
                  </a:cubicBezTo>
                  <a:lnTo>
                    <a:pt x="90086" y="1469117"/>
                  </a:lnTo>
                  <a:cubicBezTo>
                    <a:pt x="40333" y="1469117"/>
                    <a:pt x="0" y="1428784"/>
                    <a:pt x="0" y="1379031"/>
                  </a:cubicBezTo>
                  <a:lnTo>
                    <a:pt x="0" y="90086"/>
                  </a:lnTo>
                  <a:cubicBezTo>
                    <a:pt x="0" y="40333"/>
                    <a:pt x="40333" y="0"/>
                    <a:pt x="90086" y="0"/>
                  </a:cubicBezTo>
                  <a:close/>
                </a:path>
              </a:pathLst>
            </a:custGeom>
            <a:grpFill/>
          </p:spPr>
          <p:txBody>
            <a:bodyPr/>
            <a:lstStyle/>
            <a:p>
              <a:endParaRPr lang="en-US"/>
            </a:p>
          </p:txBody>
        </p:sp>
        <p:sp>
          <p:nvSpPr>
            <p:cNvPr id="24" name="TextBox 15">
              <a:extLst>
                <a:ext uri="{FF2B5EF4-FFF2-40B4-BE49-F238E27FC236}">
                  <a16:creationId xmlns:a16="http://schemas.microsoft.com/office/drawing/2014/main" id="{F9E7F466-374D-AE87-C637-082FC51D0050}"/>
                </a:ext>
              </a:extLst>
            </p:cNvPr>
            <p:cNvSpPr txBox="1"/>
            <p:nvPr/>
          </p:nvSpPr>
          <p:spPr>
            <a:xfrm>
              <a:off x="-474615" y="-116169"/>
              <a:ext cx="1154347" cy="1535792"/>
            </a:xfrm>
            <a:prstGeom prst="rect">
              <a:avLst/>
            </a:prstGeom>
            <a:grpFill/>
          </p:spPr>
          <p:txBody>
            <a:bodyPr lIns="139700" tIns="139700" rIns="139700" bIns="139700" rtlCol="0" anchor="t"/>
            <a:lstStyle/>
            <a:p>
              <a:pPr algn="ctr">
                <a:lnSpc>
                  <a:spcPts val="5116"/>
                </a:lnSpc>
              </a:pPr>
              <a:r>
                <a:rPr lang="en-US" sz="3654" b="1" dirty="0">
                  <a:solidFill>
                    <a:srgbClr val="FFFFFF"/>
                  </a:solidFill>
                  <a:latin typeface="Montserrat Bold"/>
                  <a:ea typeface="Montserrat Bold"/>
                  <a:cs typeface="Montserrat Bold"/>
                  <a:sym typeface="Montserrat Bold"/>
                </a:rPr>
                <a:t>W-2 Income </a:t>
              </a:r>
            </a:p>
            <a:p>
              <a:pPr algn="ctr">
                <a:lnSpc>
                  <a:spcPts val="1757"/>
                </a:lnSpc>
              </a:pPr>
              <a:endParaRPr lang="en-US" sz="3654" b="1" dirty="0">
                <a:solidFill>
                  <a:srgbClr val="FFFFFF"/>
                </a:solidFill>
                <a:latin typeface="Montserrat Bold"/>
                <a:ea typeface="Montserrat Bold"/>
                <a:cs typeface="Montserrat Bold"/>
                <a:sym typeface="Montserrat Bold"/>
              </a:endParaRPr>
            </a:p>
            <a:p>
              <a:pPr algn="ctr">
                <a:lnSpc>
                  <a:spcPts val="3857"/>
                </a:lnSpc>
              </a:pPr>
              <a:r>
                <a:rPr lang="en-US" sz="2755" dirty="0">
                  <a:solidFill>
                    <a:srgbClr val="FFFFFF"/>
                  </a:solidFill>
                  <a:latin typeface="Montserrat"/>
                  <a:ea typeface="Montserrat"/>
                  <a:cs typeface="Montserrat"/>
                  <a:sym typeface="Montserrat"/>
                </a:rPr>
                <a:t>This is a standard employment type, where you get paid by your employer via pay stub typically every other week. This type of income is typically averaged over 12 months. </a:t>
              </a:r>
            </a:p>
          </p:txBody>
        </p:sp>
      </p:grpSp>
    </p:spTree>
    <p:extLst>
      <p:ext uri="{BB962C8B-B14F-4D97-AF65-F5344CB8AC3E}">
        <p14:creationId xmlns:p14="http://schemas.microsoft.com/office/powerpoint/2010/main" val="1057438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610BD-537E-33BD-F76F-C702598F45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877B1C-1574-83FB-2314-35958848E161}"/>
              </a:ext>
            </a:extLst>
          </p:cNvPr>
          <p:cNvSpPr>
            <a:spLocks noGrp="1"/>
          </p:cNvSpPr>
          <p:nvPr>
            <p:ph type="title"/>
          </p:nvPr>
        </p:nvSpPr>
        <p:spPr/>
        <p:txBody>
          <a:bodyPr/>
          <a:lstStyle/>
          <a:p>
            <a:r>
              <a:rPr lang="en-US" dirty="0"/>
              <a:t>What We Will Cover</a:t>
            </a:r>
          </a:p>
        </p:txBody>
      </p:sp>
      <p:sp>
        <p:nvSpPr>
          <p:cNvPr id="3" name="Text Placeholder 2">
            <a:extLst>
              <a:ext uri="{FF2B5EF4-FFF2-40B4-BE49-F238E27FC236}">
                <a16:creationId xmlns:a16="http://schemas.microsoft.com/office/drawing/2014/main" id="{8FE6FC02-E9B5-0737-1585-C61BE99C25CD}"/>
              </a:ext>
            </a:extLst>
          </p:cNvPr>
          <p:cNvSpPr>
            <a:spLocks noGrp="1"/>
          </p:cNvSpPr>
          <p:nvPr>
            <p:ph type="body" sz="quarter" idx="12"/>
          </p:nvPr>
        </p:nvSpPr>
        <p:spPr>
          <a:xfrm>
            <a:off x="815342" y="2980089"/>
            <a:ext cx="17068799" cy="1115568"/>
          </a:xfrm>
        </p:spPr>
        <p:txBody>
          <a:bodyPr/>
          <a:lstStyle/>
          <a:p>
            <a:r>
              <a:rPr lang="en-US" dirty="0"/>
              <a:t>Assessing Your Readiness</a:t>
            </a:r>
          </a:p>
        </p:txBody>
      </p:sp>
      <p:sp>
        <p:nvSpPr>
          <p:cNvPr id="4" name="Text Placeholder 3">
            <a:extLst>
              <a:ext uri="{FF2B5EF4-FFF2-40B4-BE49-F238E27FC236}">
                <a16:creationId xmlns:a16="http://schemas.microsoft.com/office/drawing/2014/main" id="{F56CB532-1A62-6468-850E-351CC3AD34A6}"/>
              </a:ext>
            </a:extLst>
          </p:cNvPr>
          <p:cNvSpPr>
            <a:spLocks noGrp="1"/>
          </p:cNvSpPr>
          <p:nvPr>
            <p:ph type="body" sz="quarter" idx="13"/>
          </p:nvPr>
        </p:nvSpPr>
        <p:spPr>
          <a:xfrm>
            <a:off x="798197" y="4249128"/>
            <a:ext cx="17068799" cy="1121376"/>
          </a:xfrm>
        </p:spPr>
        <p:txBody>
          <a:bodyPr/>
          <a:lstStyle/>
          <a:p>
            <a:r>
              <a:rPr lang="en-US" dirty="0"/>
              <a:t>Build Your Team</a:t>
            </a:r>
          </a:p>
        </p:txBody>
      </p:sp>
      <p:sp>
        <p:nvSpPr>
          <p:cNvPr id="5" name="Text Placeholder 4">
            <a:extLst>
              <a:ext uri="{FF2B5EF4-FFF2-40B4-BE49-F238E27FC236}">
                <a16:creationId xmlns:a16="http://schemas.microsoft.com/office/drawing/2014/main" id="{7029622B-7475-1433-B13E-68B5A429D2E6}"/>
              </a:ext>
            </a:extLst>
          </p:cNvPr>
          <p:cNvSpPr>
            <a:spLocks noGrp="1"/>
          </p:cNvSpPr>
          <p:nvPr>
            <p:ph type="body" sz="quarter" idx="14"/>
          </p:nvPr>
        </p:nvSpPr>
        <p:spPr>
          <a:xfrm>
            <a:off x="781052" y="5501022"/>
            <a:ext cx="17068799" cy="1121376"/>
          </a:xfrm>
        </p:spPr>
        <p:txBody>
          <a:bodyPr/>
          <a:lstStyle/>
          <a:p>
            <a:r>
              <a:rPr lang="en-US" dirty="0"/>
              <a:t>Applying for a Mortgage and New Hampshire Housing</a:t>
            </a:r>
          </a:p>
        </p:txBody>
      </p:sp>
      <p:sp>
        <p:nvSpPr>
          <p:cNvPr id="6" name="Text Placeholder 5">
            <a:extLst>
              <a:ext uri="{FF2B5EF4-FFF2-40B4-BE49-F238E27FC236}">
                <a16:creationId xmlns:a16="http://schemas.microsoft.com/office/drawing/2014/main" id="{C42FFA52-A33B-1595-DE90-430347C5104A}"/>
              </a:ext>
            </a:extLst>
          </p:cNvPr>
          <p:cNvSpPr>
            <a:spLocks noGrp="1"/>
          </p:cNvSpPr>
          <p:nvPr>
            <p:ph type="body" sz="quarter" idx="15"/>
          </p:nvPr>
        </p:nvSpPr>
        <p:spPr>
          <a:xfrm>
            <a:off x="763907" y="6752916"/>
            <a:ext cx="17068799" cy="1121376"/>
          </a:xfrm>
        </p:spPr>
        <p:txBody>
          <a:bodyPr/>
          <a:lstStyle/>
          <a:p>
            <a:r>
              <a:rPr lang="en-US" dirty="0"/>
              <a:t>Finding Your Home and the Closing Process</a:t>
            </a:r>
          </a:p>
        </p:txBody>
      </p:sp>
      <p:sp>
        <p:nvSpPr>
          <p:cNvPr id="7" name="Text Placeholder 6">
            <a:extLst>
              <a:ext uri="{FF2B5EF4-FFF2-40B4-BE49-F238E27FC236}">
                <a16:creationId xmlns:a16="http://schemas.microsoft.com/office/drawing/2014/main" id="{15BB9FD5-2D33-9DD9-C541-0B9188D50A37}"/>
              </a:ext>
            </a:extLst>
          </p:cNvPr>
          <p:cNvSpPr>
            <a:spLocks noGrp="1"/>
          </p:cNvSpPr>
          <p:nvPr>
            <p:ph type="body" sz="quarter" idx="16"/>
          </p:nvPr>
        </p:nvSpPr>
        <p:spPr>
          <a:xfrm>
            <a:off x="763907" y="8021955"/>
            <a:ext cx="17068799" cy="1121376"/>
          </a:xfrm>
        </p:spPr>
        <p:txBody>
          <a:bodyPr/>
          <a:lstStyle/>
          <a:p>
            <a:r>
              <a:rPr lang="en-US" dirty="0"/>
              <a:t>Questions</a:t>
            </a:r>
          </a:p>
        </p:txBody>
      </p:sp>
      <p:pic>
        <p:nvPicPr>
          <p:cNvPr id="9" name="Graphic 8" descr="Checkmark with solid fill">
            <a:extLst>
              <a:ext uri="{FF2B5EF4-FFF2-40B4-BE49-F238E27FC236}">
                <a16:creationId xmlns:a16="http://schemas.microsoft.com/office/drawing/2014/main" id="{E86887D0-B129-BD49-2FC2-E260F27C87B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010400" y="3121214"/>
            <a:ext cx="914400" cy="914400"/>
          </a:xfrm>
          <a:prstGeom prst="rect">
            <a:avLst/>
          </a:prstGeom>
        </p:spPr>
      </p:pic>
      <p:pic>
        <p:nvPicPr>
          <p:cNvPr id="10" name="Graphic 9" descr="Checkmark with solid fill">
            <a:extLst>
              <a:ext uri="{FF2B5EF4-FFF2-40B4-BE49-F238E27FC236}">
                <a16:creationId xmlns:a16="http://schemas.microsoft.com/office/drawing/2014/main" id="{D7DEBA07-3242-C815-9ACF-1431084FBC4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53000" y="4338235"/>
            <a:ext cx="914400" cy="914400"/>
          </a:xfrm>
          <a:prstGeom prst="rect">
            <a:avLst/>
          </a:prstGeom>
        </p:spPr>
      </p:pic>
      <p:pic>
        <p:nvPicPr>
          <p:cNvPr id="11" name="Graphic 10" descr="Checkmark with solid fill">
            <a:extLst>
              <a:ext uri="{FF2B5EF4-FFF2-40B4-BE49-F238E27FC236}">
                <a16:creationId xmlns:a16="http://schemas.microsoft.com/office/drawing/2014/main" id="{051BF4D7-86C6-3179-7C3E-84538426EA0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877800" y="5658849"/>
            <a:ext cx="914400" cy="914400"/>
          </a:xfrm>
          <a:prstGeom prst="rect">
            <a:avLst/>
          </a:prstGeom>
        </p:spPr>
      </p:pic>
    </p:spTree>
    <p:extLst>
      <p:ext uri="{BB962C8B-B14F-4D97-AF65-F5344CB8AC3E}">
        <p14:creationId xmlns:p14="http://schemas.microsoft.com/office/powerpoint/2010/main" val="5373329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CA6AB-414C-F712-F7E6-D0216F271C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36C140-E575-998F-7982-28DDE7A70246}"/>
              </a:ext>
            </a:extLst>
          </p:cNvPr>
          <p:cNvSpPr>
            <a:spLocks noGrp="1"/>
          </p:cNvSpPr>
          <p:nvPr>
            <p:ph type="title"/>
          </p:nvPr>
        </p:nvSpPr>
        <p:spPr>
          <a:xfrm>
            <a:off x="787384" y="2146529"/>
            <a:ext cx="11404616" cy="2234971"/>
          </a:xfrm>
        </p:spPr>
        <p:txBody>
          <a:bodyPr/>
          <a:lstStyle/>
          <a:p>
            <a:r>
              <a:rPr lang="en-US" dirty="0"/>
              <a:t>Finding Your Home</a:t>
            </a:r>
          </a:p>
        </p:txBody>
      </p:sp>
      <p:sp>
        <p:nvSpPr>
          <p:cNvPr id="8" name="Rectangle 7">
            <a:extLst>
              <a:ext uri="{FF2B5EF4-FFF2-40B4-BE49-F238E27FC236}">
                <a16:creationId xmlns:a16="http://schemas.microsoft.com/office/drawing/2014/main" id="{37523FFF-63A0-EBAF-AFF8-EEC8E6B587EA}"/>
              </a:ext>
            </a:extLst>
          </p:cNvPr>
          <p:cNvSpPr/>
          <p:nvPr/>
        </p:nvSpPr>
        <p:spPr>
          <a:xfrm>
            <a:off x="13944600" y="9563100"/>
            <a:ext cx="3429000" cy="4191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12">
            <a:extLst>
              <a:ext uri="{FF2B5EF4-FFF2-40B4-BE49-F238E27FC236}">
                <a16:creationId xmlns:a16="http://schemas.microsoft.com/office/drawing/2014/main" id="{0F0F12AA-A47F-4CD8-E9FD-743E08C60026}"/>
              </a:ext>
            </a:extLst>
          </p:cNvPr>
          <p:cNvGrpSpPr/>
          <p:nvPr/>
        </p:nvGrpSpPr>
        <p:grpSpPr>
          <a:xfrm>
            <a:off x="7299702" y="3162301"/>
            <a:ext cx="11524928" cy="7124700"/>
            <a:chOff x="0" y="0"/>
            <a:chExt cx="13046052" cy="8065057"/>
          </a:xfrm>
        </p:grpSpPr>
        <p:sp>
          <p:nvSpPr>
            <p:cNvPr id="4" name="Freeform 13">
              <a:extLst>
                <a:ext uri="{FF2B5EF4-FFF2-40B4-BE49-F238E27FC236}">
                  <a16:creationId xmlns:a16="http://schemas.microsoft.com/office/drawing/2014/main" id="{7E1909F8-0A82-56AE-D704-5692F86BB47C}"/>
                </a:ext>
              </a:extLst>
            </p:cNvPr>
            <p:cNvSpPr/>
            <p:nvPr/>
          </p:nvSpPr>
          <p:spPr>
            <a:xfrm>
              <a:off x="0" y="0"/>
              <a:ext cx="13046075" cy="8065008"/>
            </a:xfrm>
            <a:custGeom>
              <a:avLst/>
              <a:gdLst/>
              <a:ahLst/>
              <a:cxnLst/>
              <a:rect l="l" t="t" r="r" b="b"/>
              <a:pathLst>
                <a:path w="13046075" h="8065008">
                  <a:moveTo>
                    <a:pt x="0" y="0"/>
                  </a:moveTo>
                  <a:lnTo>
                    <a:pt x="13046075" y="0"/>
                  </a:lnTo>
                  <a:lnTo>
                    <a:pt x="13046075" y="8065008"/>
                  </a:lnTo>
                  <a:lnTo>
                    <a:pt x="0" y="8065008"/>
                  </a:lnTo>
                  <a:lnTo>
                    <a:pt x="0" y="0"/>
                  </a:lnTo>
                  <a:close/>
                </a:path>
              </a:pathLst>
            </a:custGeom>
            <a:blipFill>
              <a:blip r:embed="rId3"/>
              <a:stretch>
                <a:fillRect t="-3934" b="-3934"/>
              </a:stretch>
            </a:blipFill>
          </p:spPr>
          <p:txBody>
            <a:bodyPr/>
            <a:lstStyle/>
            <a:p>
              <a:endParaRPr lang="en-US"/>
            </a:p>
          </p:txBody>
        </p:sp>
      </p:grpSp>
    </p:spTree>
    <p:extLst>
      <p:ext uri="{BB962C8B-B14F-4D97-AF65-F5344CB8AC3E}">
        <p14:creationId xmlns:p14="http://schemas.microsoft.com/office/powerpoint/2010/main" val="1767237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D93D2-42B8-037D-1785-071B5E8653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44A02B-BFD1-8B49-2455-53EFC4D01DF7}"/>
              </a:ext>
            </a:extLst>
          </p:cNvPr>
          <p:cNvSpPr>
            <a:spLocks noGrp="1"/>
          </p:cNvSpPr>
          <p:nvPr>
            <p:ph type="title"/>
          </p:nvPr>
        </p:nvSpPr>
        <p:spPr/>
        <p:txBody>
          <a:bodyPr/>
          <a:lstStyle/>
          <a:p>
            <a:r>
              <a:rPr lang="en-US" dirty="0"/>
              <a:t>Common Homebuying Question</a:t>
            </a:r>
          </a:p>
        </p:txBody>
      </p:sp>
      <p:sp>
        <p:nvSpPr>
          <p:cNvPr id="5" name="TextBox 4">
            <a:extLst>
              <a:ext uri="{FF2B5EF4-FFF2-40B4-BE49-F238E27FC236}">
                <a16:creationId xmlns:a16="http://schemas.microsoft.com/office/drawing/2014/main" id="{EA095214-CD8A-6F03-A3F3-061B752E0C38}"/>
              </a:ext>
            </a:extLst>
          </p:cNvPr>
          <p:cNvSpPr txBox="1"/>
          <p:nvPr/>
        </p:nvSpPr>
        <p:spPr>
          <a:xfrm>
            <a:off x="2552700" y="3085671"/>
            <a:ext cx="13182600" cy="2092881"/>
          </a:xfrm>
          <a:prstGeom prst="rect">
            <a:avLst/>
          </a:prstGeom>
          <a:noFill/>
        </p:spPr>
        <p:txBody>
          <a:bodyPr wrap="square">
            <a:spAutoFit/>
          </a:bodyPr>
          <a:lstStyle/>
          <a:p>
            <a:pPr algn="ctr">
              <a:spcBef>
                <a:spcPts val="900"/>
              </a:spcBef>
              <a:spcAft>
                <a:spcPts val="900"/>
              </a:spcAft>
            </a:pPr>
            <a:r>
              <a:rPr lang="en-US" sz="6500" dirty="0">
                <a:solidFill>
                  <a:schemeClr val="tx2"/>
                </a:solidFill>
                <a:latin typeface="Montserrat Light" panose="00000400000000000000" pitchFamily="2" charset="0"/>
              </a:rPr>
              <a:t>Are there programs to help me rehab a home?</a:t>
            </a:r>
          </a:p>
        </p:txBody>
      </p:sp>
      <p:sp>
        <p:nvSpPr>
          <p:cNvPr id="4" name="TextBox 3">
            <a:extLst>
              <a:ext uri="{FF2B5EF4-FFF2-40B4-BE49-F238E27FC236}">
                <a16:creationId xmlns:a16="http://schemas.microsoft.com/office/drawing/2014/main" id="{BCF8F1A5-A58F-F704-5262-7788936C0954}"/>
              </a:ext>
            </a:extLst>
          </p:cNvPr>
          <p:cNvSpPr txBox="1"/>
          <p:nvPr/>
        </p:nvSpPr>
        <p:spPr>
          <a:xfrm>
            <a:off x="621335" y="5981700"/>
            <a:ext cx="16764000" cy="2092881"/>
          </a:xfrm>
          <a:prstGeom prst="rect">
            <a:avLst/>
          </a:prstGeom>
          <a:noFill/>
        </p:spPr>
        <p:txBody>
          <a:bodyPr wrap="square">
            <a:spAutoFit/>
          </a:bodyPr>
          <a:lstStyle/>
          <a:p>
            <a:pPr algn="ctr">
              <a:spcBef>
                <a:spcPts val="900"/>
              </a:spcBef>
              <a:spcAft>
                <a:spcPts val="900"/>
              </a:spcAft>
            </a:pPr>
            <a:r>
              <a:rPr lang="en-US" sz="6500" dirty="0">
                <a:solidFill>
                  <a:schemeClr val="tx2"/>
                </a:solidFill>
                <a:latin typeface="Montserrat Bold" panose="020B0604020202020204" charset="0"/>
              </a:rPr>
              <a:t>A rehab loan can help pay for necessary repairs and build equity!</a:t>
            </a:r>
          </a:p>
        </p:txBody>
      </p:sp>
      <p:pic>
        <p:nvPicPr>
          <p:cNvPr id="8" name="Picture 7" descr="A black background with a black square&#10;&#10;AI-generated content may be incorrect.">
            <a:extLst>
              <a:ext uri="{FF2B5EF4-FFF2-40B4-BE49-F238E27FC236}">
                <a16:creationId xmlns:a16="http://schemas.microsoft.com/office/drawing/2014/main" id="{04F58668-DD05-B96C-2567-00F2D6CC96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92600" y="8682875"/>
            <a:ext cx="785470" cy="785470"/>
          </a:xfrm>
          <a:prstGeom prst="rect">
            <a:avLst/>
          </a:prstGeom>
        </p:spPr>
      </p:pic>
    </p:spTree>
    <p:extLst>
      <p:ext uri="{BB962C8B-B14F-4D97-AF65-F5344CB8AC3E}">
        <p14:creationId xmlns:p14="http://schemas.microsoft.com/office/powerpoint/2010/main" val="1368176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EEF4F-59A4-7D99-C0DF-6111970F0D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4784DA-C72F-76C5-676E-0CBC36BB8EF2}"/>
              </a:ext>
            </a:extLst>
          </p:cNvPr>
          <p:cNvSpPr>
            <a:spLocks noGrp="1"/>
          </p:cNvSpPr>
          <p:nvPr>
            <p:ph type="title"/>
          </p:nvPr>
        </p:nvSpPr>
        <p:spPr/>
        <p:txBody>
          <a:bodyPr/>
          <a:lstStyle/>
          <a:p>
            <a:r>
              <a:rPr lang="en-US" dirty="0"/>
              <a:t>Finding Your Home</a:t>
            </a:r>
          </a:p>
        </p:txBody>
      </p:sp>
      <p:pic>
        <p:nvPicPr>
          <p:cNvPr id="8" name="Picture 7" descr="A black background with a black square&#10;&#10;AI-generated content may be incorrect.">
            <a:extLst>
              <a:ext uri="{FF2B5EF4-FFF2-40B4-BE49-F238E27FC236}">
                <a16:creationId xmlns:a16="http://schemas.microsoft.com/office/drawing/2014/main" id="{1FA050D4-31A6-636B-09A4-2CEA6D3265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92600" y="8682875"/>
            <a:ext cx="785470" cy="785470"/>
          </a:xfrm>
          <a:prstGeom prst="rect">
            <a:avLst/>
          </a:prstGeom>
        </p:spPr>
      </p:pic>
      <p:sp>
        <p:nvSpPr>
          <p:cNvPr id="6" name="TextBox 5">
            <a:extLst>
              <a:ext uri="{FF2B5EF4-FFF2-40B4-BE49-F238E27FC236}">
                <a16:creationId xmlns:a16="http://schemas.microsoft.com/office/drawing/2014/main" id="{0AF8CCF9-0267-0735-426A-167613670841}"/>
              </a:ext>
            </a:extLst>
          </p:cNvPr>
          <p:cNvSpPr txBox="1"/>
          <p:nvPr/>
        </p:nvSpPr>
        <p:spPr>
          <a:xfrm>
            <a:off x="838200" y="3191942"/>
            <a:ext cx="10820400" cy="3801041"/>
          </a:xfrm>
          <a:prstGeom prst="rect">
            <a:avLst/>
          </a:prstGeom>
          <a:noFill/>
        </p:spPr>
        <p:txBody>
          <a:bodyPr wrap="square">
            <a:spAutoFit/>
          </a:bodyPr>
          <a:lstStyle/>
          <a:p>
            <a:pPr>
              <a:spcAft>
                <a:spcPts val="600"/>
              </a:spcAft>
            </a:pPr>
            <a:r>
              <a:rPr lang="en-US" sz="3600" b="1" dirty="0">
                <a:solidFill>
                  <a:schemeClr val="tx2"/>
                </a:solidFill>
                <a:latin typeface="Montserrat Light" panose="00000400000000000000" pitchFamily="2" charset="0"/>
              </a:rPr>
              <a:t>Tips for house hunting:</a:t>
            </a:r>
          </a:p>
          <a:p>
            <a:pPr marL="685800" indent="-685800">
              <a:spcAft>
                <a:spcPts val="600"/>
              </a:spcAft>
              <a:buFont typeface="Arial" panose="020B0604020202020204" pitchFamily="34" charset="0"/>
              <a:buChar char="•"/>
            </a:pPr>
            <a:r>
              <a:rPr lang="en-US" sz="3600" dirty="0">
                <a:solidFill>
                  <a:schemeClr val="tx2"/>
                </a:solidFill>
                <a:latin typeface="Montserrat Light" panose="00000400000000000000" pitchFamily="2" charset="0"/>
              </a:rPr>
              <a:t>Know your must-haves vs. nice-to-haves</a:t>
            </a:r>
          </a:p>
          <a:p>
            <a:pPr marL="685800" indent="-685800">
              <a:spcAft>
                <a:spcPts val="600"/>
              </a:spcAft>
              <a:buFont typeface="Arial" panose="020B0604020202020204" pitchFamily="34" charset="0"/>
              <a:buChar char="•"/>
            </a:pPr>
            <a:r>
              <a:rPr lang="en-US" sz="3600" dirty="0">
                <a:solidFill>
                  <a:schemeClr val="tx2"/>
                </a:solidFill>
                <a:latin typeface="Montserrat Light" panose="00000400000000000000" pitchFamily="2" charset="0"/>
              </a:rPr>
              <a:t>Check out the neighborhood</a:t>
            </a:r>
          </a:p>
          <a:p>
            <a:pPr marL="685800" indent="-685800">
              <a:spcAft>
                <a:spcPts val="600"/>
              </a:spcAft>
              <a:buFont typeface="Arial" panose="020B0604020202020204" pitchFamily="34" charset="0"/>
              <a:buChar char="•"/>
            </a:pPr>
            <a:r>
              <a:rPr lang="en-US" sz="3600" dirty="0">
                <a:solidFill>
                  <a:schemeClr val="tx2"/>
                </a:solidFill>
                <a:latin typeface="Montserrat Light" panose="00000400000000000000" pitchFamily="2" charset="0"/>
              </a:rPr>
              <a:t>Attend open houses and use online tools</a:t>
            </a:r>
          </a:p>
          <a:p>
            <a:pPr marL="685800" indent="-685800">
              <a:spcAft>
                <a:spcPts val="600"/>
              </a:spcAft>
              <a:buFont typeface="Arial" panose="020B0604020202020204" pitchFamily="34" charset="0"/>
              <a:buChar char="•"/>
            </a:pPr>
            <a:r>
              <a:rPr lang="en-US" sz="3600" dirty="0">
                <a:solidFill>
                  <a:schemeClr val="tx2"/>
                </a:solidFill>
                <a:latin typeface="Montserrat Light" panose="00000400000000000000" pitchFamily="2" charset="0"/>
              </a:rPr>
              <a:t>Hire a buyer's agent</a:t>
            </a:r>
          </a:p>
          <a:p>
            <a:pPr marL="685800" indent="-685800">
              <a:spcAft>
                <a:spcPts val="600"/>
              </a:spcAft>
              <a:buFont typeface="Arial" panose="020B0604020202020204" pitchFamily="34" charset="0"/>
              <a:buChar char="•"/>
            </a:pPr>
            <a:r>
              <a:rPr lang="en-US" sz="3600" dirty="0">
                <a:solidFill>
                  <a:schemeClr val="tx2"/>
                </a:solidFill>
                <a:latin typeface="Montserrat Light" panose="00000400000000000000" pitchFamily="2" charset="0"/>
              </a:rPr>
              <a:t>Get a home inspection</a:t>
            </a:r>
          </a:p>
        </p:txBody>
      </p:sp>
      <p:sp>
        <p:nvSpPr>
          <p:cNvPr id="9" name="TextBox 6">
            <a:extLst>
              <a:ext uri="{FF2B5EF4-FFF2-40B4-BE49-F238E27FC236}">
                <a16:creationId xmlns:a16="http://schemas.microsoft.com/office/drawing/2014/main" id="{B12970AC-55A7-28E3-5E2D-6EB641575224}"/>
              </a:ext>
            </a:extLst>
          </p:cNvPr>
          <p:cNvSpPr txBox="1"/>
          <p:nvPr/>
        </p:nvSpPr>
        <p:spPr>
          <a:xfrm>
            <a:off x="838200" y="7614718"/>
            <a:ext cx="16803624" cy="909480"/>
          </a:xfrm>
          <a:prstGeom prst="rect">
            <a:avLst/>
          </a:prstGeom>
        </p:spPr>
        <p:txBody>
          <a:bodyPr wrap="square" lIns="0" tIns="0" rIns="0" bIns="0" rtlCol="0" anchor="t">
            <a:spAutoFit/>
          </a:bodyPr>
          <a:lstStyle/>
          <a:p>
            <a:pPr algn="l">
              <a:lnSpc>
                <a:spcPts val="3676"/>
              </a:lnSpc>
            </a:pPr>
            <a:r>
              <a:rPr lang="en-US" sz="2626" b="1" i="1" dirty="0">
                <a:solidFill>
                  <a:schemeClr val="tx2"/>
                </a:solidFill>
                <a:latin typeface="Montserrat" panose="00000500000000000000" pitchFamily="50" charset="0"/>
                <a:ea typeface="Montserrat Bold"/>
                <a:cs typeface="Montserrat Bold"/>
                <a:sym typeface="Montserrat Bold"/>
              </a:rPr>
              <a:t>Pro Tip: Interview a few different Realtors before signing your buyer’s agreement! Your Realtor is your partner; have open communication and ensure you vibe! </a:t>
            </a:r>
          </a:p>
        </p:txBody>
      </p:sp>
    </p:spTree>
    <p:extLst>
      <p:ext uri="{BB962C8B-B14F-4D97-AF65-F5344CB8AC3E}">
        <p14:creationId xmlns:p14="http://schemas.microsoft.com/office/powerpoint/2010/main" val="21785197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E4DE4-CB7E-2955-0707-95F6A05E62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D40953-429A-5253-A7A7-5F731577851E}"/>
              </a:ext>
            </a:extLst>
          </p:cNvPr>
          <p:cNvSpPr>
            <a:spLocks noGrp="1"/>
          </p:cNvSpPr>
          <p:nvPr>
            <p:ph type="title"/>
          </p:nvPr>
        </p:nvSpPr>
        <p:spPr/>
        <p:txBody>
          <a:bodyPr/>
          <a:lstStyle/>
          <a:p>
            <a:r>
              <a:rPr lang="en-US" dirty="0"/>
              <a:t>Closing Time!</a:t>
            </a:r>
          </a:p>
        </p:txBody>
      </p:sp>
      <p:pic>
        <p:nvPicPr>
          <p:cNvPr id="8" name="Picture 7" descr="A black background with a black square&#10;&#10;AI-generated content may be incorrect.">
            <a:extLst>
              <a:ext uri="{FF2B5EF4-FFF2-40B4-BE49-F238E27FC236}">
                <a16:creationId xmlns:a16="http://schemas.microsoft.com/office/drawing/2014/main" id="{14CD8100-00F3-71CA-FC7C-AACF884C05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92600" y="8682875"/>
            <a:ext cx="785470" cy="785470"/>
          </a:xfrm>
          <a:prstGeom prst="rect">
            <a:avLst/>
          </a:prstGeom>
        </p:spPr>
      </p:pic>
      <p:sp>
        <p:nvSpPr>
          <p:cNvPr id="6" name="TextBox 5">
            <a:extLst>
              <a:ext uri="{FF2B5EF4-FFF2-40B4-BE49-F238E27FC236}">
                <a16:creationId xmlns:a16="http://schemas.microsoft.com/office/drawing/2014/main" id="{D81465C5-1BDD-A7E6-CE25-88EDD008B4D3}"/>
              </a:ext>
            </a:extLst>
          </p:cNvPr>
          <p:cNvSpPr txBox="1"/>
          <p:nvPr/>
        </p:nvSpPr>
        <p:spPr>
          <a:xfrm>
            <a:off x="838200" y="3191942"/>
            <a:ext cx="13487400" cy="5401479"/>
          </a:xfrm>
          <a:prstGeom prst="rect">
            <a:avLst/>
          </a:prstGeom>
          <a:noFill/>
        </p:spPr>
        <p:txBody>
          <a:bodyPr wrap="square">
            <a:spAutoFit/>
          </a:bodyPr>
          <a:lstStyle/>
          <a:p>
            <a:pPr>
              <a:spcAft>
                <a:spcPts val="600"/>
              </a:spcAft>
            </a:pPr>
            <a:r>
              <a:rPr lang="en-US" sz="4000" b="1" dirty="0">
                <a:solidFill>
                  <a:schemeClr val="tx2"/>
                </a:solidFill>
                <a:latin typeface="Montserrat Light" panose="00000400000000000000" pitchFamily="2" charset="0"/>
              </a:rPr>
              <a:t>What to Expect:</a:t>
            </a:r>
          </a:p>
          <a:p>
            <a:pPr marL="685800" indent="-685800">
              <a:spcAft>
                <a:spcPts val="600"/>
              </a:spcAft>
              <a:buFont typeface="Arial" panose="020B0604020202020204" pitchFamily="34" charset="0"/>
              <a:buChar char="•"/>
            </a:pPr>
            <a:r>
              <a:rPr lang="en-US" sz="4000" dirty="0">
                <a:solidFill>
                  <a:schemeClr val="tx2"/>
                </a:solidFill>
                <a:latin typeface="Montserrat Light" panose="00000400000000000000" pitchFamily="2" charset="0"/>
              </a:rPr>
              <a:t>Attend a final walkthrough before signing</a:t>
            </a:r>
          </a:p>
          <a:p>
            <a:pPr marL="685800" indent="-685800">
              <a:spcAft>
                <a:spcPts val="600"/>
              </a:spcAft>
              <a:buFont typeface="Arial" panose="020B0604020202020204" pitchFamily="34" charset="0"/>
              <a:buChar char="•"/>
            </a:pPr>
            <a:r>
              <a:rPr lang="en-US" sz="4000" dirty="0">
                <a:solidFill>
                  <a:schemeClr val="tx2"/>
                </a:solidFill>
                <a:latin typeface="Montserrat Light" panose="00000400000000000000" pitchFamily="2" charset="0"/>
              </a:rPr>
              <a:t>Review key documents (closing disclosure, deed, note)</a:t>
            </a:r>
          </a:p>
          <a:p>
            <a:pPr marL="685800" indent="-685800">
              <a:spcAft>
                <a:spcPts val="600"/>
              </a:spcAft>
              <a:buFont typeface="Arial" panose="020B0604020202020204" pitchFamily="34" charset="0"/>
              <a:buChar char="•"/>
            </a:pPr>
            <a:r>
              <a:rPr lang="en-US" sz="4000" dirty="0">
                <a:solidFill>
                  <a:schemeClr val="tx2"/>
                </a:solidFill>
                <a:latin typeface="Montserrat Light" panose="00000400000000000000" pitchFamily="2" charset="0"/>
              </a:rPr>
              <a:t>Make sure IDs have not expired</a:t>
            </a:r>
          </a:p>
          <a:p>
            <a:pPr marL="685800" indent="-685800">
              <a:spcAft>
                <a:spcPts val="600"/>
              </a:spcAft>
              <a:buFont typeface="Arial" panose="020B0604020202020204" pitchFamily="34" charset="0"/>
              <a:buChar char="•"/>
            </a:pPr>
            <a:r>
              <a:rPr lang="en-US" sz="4000" dirty="0">
                <a:solidFill>
                  <a:schemeClr val="tx2"/>
                </a:solidFill>
                <a:latin typeface="Montserrat Light" panose="00000400000000000000" pitchFamily="2" charset="0"/>
              </a:rPr>
              <a:t>Lots of paperwork – Don’t be afraid to ask questions</a:t>
            </a:r>
          </a:p>
          <a:p>
            <a:pPr marL="685800" indent="-685800">
              <a:spcAft>
                <a:spcPts val="600"/>
              </a:spcAft>
              <a:buFont typeface="Arial" panose="020B0604020202020204" pitchFamily="34" charset="0"/>
              <a:buChar char="•"/>
            </a:pPr>
            <a:r>
              <a:rPr lang="en-US" sz="4000" dirty="0">
                <a:solidFill>
                  <a:schemeClr val="tx2"/>
                </a:solidFill>
                <a:latin typeface="Montserrat Light" panose="00000400000000000000" pitchFamily="2" charset="0"/>
              </a:rPr>
              <a:t>Celebrate – You made it!</a:t>
            </a:r>
          </a:p>
        </p:txBody>
      </p:sp>
      <p:sp>
        <p:nvSpPr>
          <p:cNvPr id="4" name="Freeform 14">
            <a:extLst>
              <a:ext uri="{FF2B5EF4-FFF2-40B4-BE49-F238E27FC236}">
                <a16:creationId xmlns:a16="http://schemas.microsoft.com/office/drawing/2014/main" id="{A25549F1-FE2C-6A05-512A-365A3C2924EA}"/>
              </a:ext>
            </a:extLst>
          </p:cNvPr>
          <p:cNvSpPr/>
          <p:nvPr/>
        </p:nvSpPr>
        <p:spPr>
          <a:xfrm>
            <a:off x="11353800" y="5378146"/>
            <a:ext cx="7367886" cy="4908854"/>
          </a:xfrm>
          <a:custGeom>
            <a:avLst/>
            <a:gdLst/>
            <a:ahLst/>
            <a:cxnLst/>
            <a:rect l="l" t="t" r="r" b="b"/>
            <a:pathLst>
              <a:path w="7367886" h="4908854">
                <a:moveTo>
                  <a:pt x="0" y="0"/>
                </a:moveTo>
                <a:lnTo>
                  <a:pt x="7367886" y="0"/>
                </a:lnTo>
                <a:lnTo>
                  <a:pt x="7367886" y="4908854"/>
                </a:lnTo>
                <a:lnTo>
                  <a:pt x="0" y="4908854"/>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174340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1"/>
          <p:cNvSpPr txBox="1"/>
          <p:nvPr/>
        </p:nvSpPr>
        <p:spPr>
          <a:xfrm>
            <a:off x="1752600" y="3771900"/>
            <a:ext cx="14392861" cy="1978875"/>
          </a:xfrm>
          <a:prstGeom prst="rect">
            <a:avLst/>
          </a:prstGeom>
        </p:spPr>
        <p:txBody>
          <a:bodyPr wrap="square" lIns="0" tIns="0" rIns="0" bIns="0" rtlCol="0" anchor="t">
            <a:spAutoFit/>
          </a:bodyPr>
          <a:lstStyle/>
          <a:p>
            <a:pPr algn="ctr">
              <a:lnSpc>
                <a:spcPts val="7876"/>
              </a:lnSpc>
            </a:pPr>
            <a:r>
              <a:rPr lang="en-US" sz="6500" b="1" dirty="0">
                <a:solidFill>
                  <a:schemeClr val="tx2"/>
                </a:solidFill>
                <a:latin typeface="Montserrat Light" panose="00000400000000000000" pitchFamily="2" charset="0"/>
                <a:ea typeface="Montserrat Bold"/>
                <a:cs typeface="Montserrat Bold"/>
                <a:sym typeface="Montserrat Bold"/>
              </a:rPr>
              <a:t>What’s one thing you want to learn today about buying a home?</a:t>
            </a:r>
          </a:p>
        </p:txBody>
      </p:sp>
      <p:pic>
        <p:nvPicPr>
          <p:cNvPr id="3" name="Picture 2" descr="A black background with a black square&#10;&#10;AI-generated content may be incorrect.">
            <a:extLst>
              <a:ext uri="{FF2B5EF4-FFF2-40B4-BE49-F238E27FC236}">
                <a16:creationId xmlns:a16="http://schemas.microsoft.com/office/drawing/2014/main" id="{3FDE1F54-1DDB-18DB-A483-F7FB35A1E0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92600" y="8682875"/>
            <a:ext cx="785470" cy="78547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A9003-9868-CFBF-44D2-12AAB77444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43B7A4-FCD0-8134-3450-4A1C864F5FAD}"/>
              </a:ext>
            </a:extLst>
          </p:cNvPr>
          <p:cNvSpPr>
            <a:spLocks noGrp="1"/>
          </p:cNvSpPr>
          <p:nvPr>
            <p:ph type="title"/>
          </p:nvPr>
        </p:nvSpPr>
        <p:spPr/>
        <p:txBody>
          <a:bodyPr/>
          <a:lstStyle/>
          <a:p>
            <a:r>
              <a:rPr lang="en-US" dirty="0"/>
              <a:t>Common Homebuying Question</a:t>
            </a:r>
          </a:p>
        </p:txBody>
      </p:sp>
      <p:sp>
        <p:nvSpPr>
          <p:cNvPr id="5" name="TextBox 4">
            <a:extLst>
              <a:ext uri="{FF2B5EF4-FFF2-40B4-BE49-F238E27FC236}">
                <a16:creationId xmlns:a16="http://schemas.microsoft.com/office/drawing/2014/main" id="{5AF3DD3B-E99B-6301-54A6-D3E032EAA7F8}"/>
              </a:ext>
            </a:extLst>
          </p:cNvPr>
          <p:cNvSpPr txBox="1"/>
          <p:nvPr/>
        </p:nvSpPr>
        <p:spPr>
          <a:xfrm>
            <a:off x="762000" y="2950322"/>
            <a:ext cx="16230600" cy="1092607"/>
          </a:xfrm>
          <a:prstGeom prst="rect">
            <a:avLst/>
          </a:prstGeom>
          <a:noFill/>
        </p:spPr>
        <p:txBody>
          <a:bodyPr wrap="square">
            <a:spAutoFit/>
          </a:bodyPr>
          <a:lstStyle/>
          <a:p>
            <a:pPr algn="ctr">
              <a:spcBef>
                <a:spcPts val="900"/>
              </a:spcBef>
              <a:spcAft>
                <a:spcPts val="900"/>
              </a:spcAft>
            </a:pPr>
            <a:r>
              <a:rPr lang="en-US" sz="6500" dirty="0">
                <a:solidFill>
                  <a:schemeClr val="tx2"/>
                </a:solidFill>
                <a:latin typeface="Montserrat Light" panose="00000400000000000000" pitchFamily="2" charset="0"/>
              </a:rPr>
              <a:t>What if I am not ready to by a home?</a:t>
            </a:r>
          </a:p>
        </p:txBody>
      </p:sp>
      <p:sp>
        <p:nvSpPr>
          <p:cNvPr id="4" name="TextBox 3">
            <a:extLst>
              <a:ext uri="{FF2B5EF4-FFF2-40B4-BE49-F238E27FC236}">
                <a16:creationId xmlns:a16="http://schemas.microsoft.com/office/drawing/2014/main" id="{5812B603-9368-77AE-EA47-926CAC3C6FE2}"/>
              </a:ext>
            </a:extLst>
          </p:cNvPr>
          <p:cNvSpPr txBox="1"/>
          <p:nvPr/>
        </p:nvSpPr>
        <p:spPr>
          <a:xfrm>
            <a:off x="1066800" y="4548096"/>
            <a:ext cx="15228265" cy="2092881"/>
          </a:xfrm>
          <a:prstGeom prst="rect">
            <a:avLst/>
          </a:prstGeom>
          <a:noFill/>
        </p:spPr>
        <p:txBody>
          <a:bodyPr wrap="square">
            <a:spAutoFit/>
          </a:bodyPr>
          <a:lstStyle/>
          <a:p>
            <a:pPr algn="ctr">
              <a:spcBef>
                <a:spcPts val="900"/>
              </a:spcBef>
              <a:spcAft>
                <a:spcPts val="900"/>
              </a:spcAft>
            </a:pPr>
            <a:r>
              <a:rPr lang="en-US" sz="6500" dirty="0">
                <a:solidFill>
                  <a:schemeClr val="tx2"/>
                </a:solidFill>
                <a:latin typeface="Montserrat Bold" panose="020B0604020202020204" charset="0"/>
              </a:rPr>
              <a:t>Contact a HUD approved counseling agency for guidance!</a:t>
            </a:r>
          </a:p>
        </p:txBody>
      </p:sp>
      <p:pic>
        <p:nvPicPr>
          <p:cNvPr id="8" name="Picture 7" descr="A black background with a black square&#10;&#10;AI-generated content may be incorrect.">
            <a:extLst>
              <a:ext uri="{FF2B5EF4-FFF2-40B4-BE49-F238E27FC236}">
                <a16:creationId xmlns:a16="http://schemas.microsoft.com/office/drawing/2014/main" id="{8C4AC708-FC0C-87D5-D6F2-12D6F9D16A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92600" y="8682875"/>
            <a:ext cx="785470" cy="785470"/>
          </a:xfrm>
          <a:prstGeom prst="rect">
            <a:avLst/>
          </a:prstGeom>
        </p:spPr>
      </p:pic>
      <p:pic>
        <p:nvPicPr>
          <p:cNvPr id="3" name="Picture 2" descr="A logo for a housing development company&#10;&#10;Description automatically generated">
            <a:extLst>
              <a:ext uri="{FF2B5EF4-FFF2-40B4-BE49-F238E27FC236}">
                <a16:creationId xmlns:a16="http://schemas.microsoft.com/office/drawing/2014/main" id="{6342B29D-0945-2588-D4BC-1882D250A2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9584" y="7156503"/>
            <a:ext cx="2169721" cy="1559081"/>
          </a:xfrm>
          <a:prstGeom prst="rect">
            <a:avLst/>
          </a:prstGeom>
        </p:spPr>
      </p:pic>
      <p:sp>
        <p:nvSpPr>
          <p:cNvPr id="6" name="Freeform 9">
            <a:extLst>
              <a:ext uri="{FF2B5EF4-FFF2-40B4-BE49-F238E27FC236}">
                <a16:creationId xmlns:a16="http://schemas.microsoft.com/office/drawing/2014/main" id="{6B66CCBD-D2CA-E70E-7FD9-36E000A7403F}"/>
              </a:ext>
            </a:extLst>
          </p:cNvPr>
          <p:cNvSpPr/>
          <p:nvPr/>
        </p:nvSpPr>
        <p:spPr>
          <a:xfrm>
            <a:off x="5724941" y="7310734"/>
            <a:ext cx="4283706" cy="1126054"/>
          </a:xfrm>
          <a:custGeom>
            <a:avLst/>
            <a:gdLst/>
            <a:ahLst/>
            <a:cxnLst/>
            <a:rect l="l" t="t" r="r" b="b"/>
            <a:pathLst>
              <a:path w="5711608" h="1501406">
                <a:moveTo>
                  <a:pt x="0" y="0"/>
                </a:moveTo>
                <a:lnTo>
                  <a:pt x="5711608" y="0"/>
                </a:lnTo>
                <a:lnTo>
                  <a:pt x="5711608" y="1501406"/>
                </a:lnTo>
                <a:lnTo>
                  <a:pt x="0" y="1501406"/>
                </a:lnTo>
                <a:lnTo>
                  <a:pt x="0" y="0"/>
                </a:lnTo>
                <a:close/>
              </a:path>
            </a:pathLst>
          </a:custGeom>
          <a:blipFill>
            <a:blip r:embed="rId5"/>
            <a:stretch>
              <a:fillRect t="-3051" b="-3051"/>
            </a:stretch>
          </a:blipFill>
        </p:spPr>
        <p:txBody>
          <a:bodyPr/>
          <a:lstStyle/>
          <a:p>
            <a:endParaRPr lang="en-US"/>
          </a:p>
        </p:txBody>
      </p:sp>
      <p:pic>
        <p:nvPicPr>
          <p:cNvPr id="7" name="Picture 6" descr="A logo for a company&#10;&#10;Description automatically generated">
            <a:extLst>
              <a:ext uri="{FF2B5EF4-FFF2-40B4-BE49-F238E27FC236}">
                <a16:creationId xmlns:a16="http://schemas.microsoft.com/office/drawing/2014/main" id="{E875F6EF-B522-B999-56B8-4942300F87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44200" y="7146144"/>
            <a:ext cx="3239034" cy="1568374"/>
          </a:xfrm>
          <a:prstGeom prst="rect">
            <a:avLst/>
          </a:prstGeom>
        </p:spPr>
      </p:pic>
    </p:spTree>
    <p:extLst>
      <p:ext uri="{BB962C8B-B14F-4D97-AF65-F5344CB8AC3E}">
        <p14:creationId xmlns:p14="http://schemas.microsoft.com/office/powerpoint/2010/main" val="2519074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6C7D3-02FC-C108-760B-35BF71D719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DB5FFA-8D0A-7266-2160-9E21CBCB6C95}"/>
              </a:ext>
            </a:extLst>
          </p:cNvPr>
          <p:cNvSpPr>
            <a:spLocks noGrp="1"/>
          </p:cNvSpPr>
          <p:nvPr>
            <p:ph type="title"/>
          </p:nvPr>
        </p:nvSpPr>
        <p:spPr>
          <a:xfrm>
            <a:off x="787384" y="2146529"/>
            <a:ext cx="11404616" cy="2234971"/>
          </a:xfrm>
        </p:spPr>
        <p:txBody>
          <a:bodyPr/>
          <a:lstStyle/>
          <a:p>
            <a:r>
              <a:rPr lang="en-US" dirty="0"/>
              <a:t>QUESTIONS?</a:t>
            </a:r>
          </a:p>
        </p:txBody>
      </p:sp>
      <p:sp>
        <p:nvSpPr>
          <p:cNvPr id="8" name="Rectangle 7">
            <a:extLst>
              <a:ext uri="{FF2B5EF4-FFF2-40B4-BE49-F238E27FC236}">
                <a16:creationId xmlns:a16="http://schemas.microsoft.com/office/drawing/2014/main" id="{4B7FD1F2-49DA-168F-4CEB-24C6596EA995}"/>
              </a:ext>
            </a:extLst>
          </p:cNvPr>
          <p:cNvSpPr/>
          <p:nvPr/>
        </p:nvSpPr>
        <p:spPr>
          <a:xfrm>
            <a:off x="13944600" y="9563100"/>
            <a:ext cx="3429000" cy="4191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55335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95BFC-577A-3E5F-0B34-4CDB26424FE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F3FB549-30AE-318E-C267-695F4431E73B}"/>
              </a:ext>
            </a:extLst>
          </p:cNvPr>
          <p:cNvSpPr>
            <a:spLocks noGrp="1"/>
          </p:cNvSpPr>
          <p:nvPr>
            <p:ph type="title"/>
          </p:nvPr>
        </p:nvSpPr>
        <p:spPr>
          <a:xfrm>
            <a:off x="1143000" y="1656415"/>
            <a:ext cx="9597293" cy="818781"/>
          </a:xfrm>
        </p:spPr>
        <p:txBody>
          <a:bodyPr/>
          <a:lstStyle/>
          <a:p>
            <a:r>
              <a:rPr lang="en-US" dirty="0"/>
              <a:t>Thank You</a:t>
            </a:r>
            <a:br>
              <a:rPr lang="en-US" dirty="0"/>
            </a:br>
            <a:endParaRPr lang="en-US" dirty="0"/>
          </a:p>
        </p:txBody>
      </p:sp>
      <p:pic>
        <p:nvPicPr>
          <p:cNvPr id="18" name="Picture 17" descr="A black background with a black square&#10;&#10;AI-generated content may be incorrect.">
            <a:extLst>
              <a:ext uri="{FF2B5EF4-FFF2-40B4-BE49-F238E27FC236}">
                <a16:creationId xmlns:a16="http://schemas.microsoft.com/office/drawing/2014/main" id="{56119E07-107E-1A0D-8709-3D1050A408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92600" y="8682875"/>
            <a:ext cx="785470" cy="785470"/>
          </a:xfrm>
          <a:prstGeom prst="rect">
            <a:avLst/>
          </a:prstGeom>
        </p:spPr>
      </p:pic>
      <p:pic>
        <p:nvPicPr>
          <p:cNvPr id="20" name="Picture 19" descr="A logo with a red and blue circle and a star&#10;&#10;AI-generated content may be incorrect.">
            <a:extLst>
              <a:ext uri="{FF2B5EF4-FFF2-40B4-BE49-F238E27FC236}">
                <a16:creationId xmlns:a16="http://schemas.microsoft.com/office/drawing/2014/main" id="{3F4CBEBB-875B-6DCC-3034-2574DD1621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1718" y="3331143"/>
            <a:ext cx="2288498" cy="1222130"/>
          </a:xfrm>
          <a:prstGeom prst="rect">
            <a:avLst/>
          </a:prstGeom>
        </p:spPr>
      </p:pic>
      <p:pic>
        <p:nvPicPr>
          <p:cNvPr id="22" name="Picture 21" descr="A person in a suit standing in front of a brick wall&#10;&#10;AI-generated content may be incorrect.">
            <a:extLst>
              <a:ext uri="{FF2B5EF4-FFF2-40B4-BE49-F238E27FC236}">
                <a16:creationId xmlns:a16="http://schemas.microsoft.com/office/drawing/2014/main" id="{5EABD8A4-540C-B5CB-2A9B-FE62B2976A40}"/>
              </a:ext>
            </a:extLst>
          </p:cNvPr>
          <p:cNvPicPr>
            <a:picLocks noChangeAspect="1"/>
          </p:cNvPicPr>
          <p:nvPr/>
        </p:nvPicPr>
        <p:blipFill>
          <a:blip r:embed="rId5">
            <a:extLst>
              <a:ext uri="{28A0092B-C50C-407E-A947-70E740481C1C}">
                <a14:useLocalDpi xmlns:a14="http://schemas.microsoft.com/office/drawing/2010/main" val="0"/>
              </a:ext>
            </a:extLst>
          </a:blip>
          <a:srcRect l="13205" t="5219" b="36805"/>
          <a:stretch/>
        </p:blipFill>
        <p:spPr>
          <a:xfrm>
            <a:off x="-6845450" y="3213172"/>
            <a:ext cx="2205564" cy="2209800"/>
          </a:xfrm>
          <a:prstGeom prst="rect">
            <a:avLst/>
          </a:prstGeom>
        </p:spPr>
      </p:pic>
      <p:sp>
        <p:nvSpPr>
          <p:cNvPr id="24" name="TextBox 23">
            <a:extLst>
              <a:ext uri="{FF2B5EF4-FFF2-40B4-BE49-F238E27FC236}">
                <a16:creationId xmlns:a16="http://schemas.microsoft.com/office/drawing/2014/main" id="{A6EDDFAC-0BE9-9BE6-950B-7BDD2A6486EA}"/>
              </a:ext>
            </a:extLst>
          </p:cNvPr>
          <p:cNvSpPr txBox="1"/>
          <p:nvPr/>
        </p:nvSpPr>
        <p:spPr>
          <a:xfrm>
            <a:off x="-9525000" y="6515100"/>
            <a:ext cx="8256759" cy="1719445"/>
          </a:xfrm>
          <a:prstGeom prst="rect">
            <a:avLst/>
          </a:prstGeom>
        </p:spPr>
        <p:txBody>
          <a:bodyPr wrap="square" lIns="0" tIns="0" rIns="0" bIns="0" rtlCol="0" anchor="t">
            <a:spAutoFit/>
          </a:bodyPr>
          <a:lstStyle/>
          <a:p>
            <a:pPr algn="l">
              <a:lnSpc>
                <a:spcPts val="3359"/>
              </a:lnSpc>
            </a:pPr>
            <a:r>
              <a:rPr lang="en-US" sz="2799" b="1" dirty="0">
                <a:solidFill>
                  <a:srgbClr val="42ADE3"/>
                </a:solidFill>
                <a:latin typeface="Montserrat Bold"/>
                <a:ea typeface="Montserrat Bold"/>
                <a:cs typeface="Montserrat Bold"/>
                <a:sym typeface="Montserrat Bold"/>
              </a:rPr>
              <a:t>Ryan Tufts</a:t>
            </a:r>
          </a:p>
          <a:p>
            <a:pPr algn="l">
              <a:lnSpc>
                <a:spcPts val="3359"/>
              </a:lnSpc>
            </a:pPr>
            <a:r>
              <a:rPr lang="en-US" sz="2799" dirty="0">
                <a:solidFill>
                  <a:srgbClr val="42ADE3"/>
                </a:solidFill>
                <a:latin typeface="Montserrat" panose="00000500000000000000" pitchFamily="2" charset="0"/>
                <a:ea typeface="Montserrat"/>
                <a:cs typeface="Montserrat"/>
                <a:sym typeface="Montserrat Bold"/>
              </a:rPr>
              <a:t>NMLS# 1639731</a:t>
            </a:r>
            <a:endParaRPr lang="en-US" sz="2800" dirty="0">
              <a:solidFill>
                <a:srgbClr val="42ADE3"/>
              </a:solidFill>
              <a:latin typeface="Montserrat" panose="00000500000000000000" pitchFamily="50" charset="0"/>
              <a:ea typeface="Montserrat"/>
              <a:cs typeface="Montserrat"/>
              <a:sym typeface="Montserrat"/>
            </a:endParaRPr>
          </a:p>
          <a:p>
            <a:pPr algn="l">
              <a:lnSpc>
                <a:spcPts val="3359"/>
              </a:lnSpc>
            </a:pPr>
            <a:r>
              <a:rPr lang="en-US" sz="2800" dirty="0">
                <a:solidFill>
                  <a:srgbClr val="42ADE3"/>
                </a:solidFill>
                <a:latin typeface="Montserrat" panose="00000500000000000000" pitchFamily="50" charset="0"/>
                <a:ea typeface="Montserrat"/>
                <a:cs typeface="Montserrat"/>
                <a:sym typeface="Montserrat"/>
              </a:rPr>
              <a:t>Tel: (603) 521-2160</a:t>
            </a:r>
            <a:endParaRPr lang="en-US" sz="2800" dirty="0">
              <a:solidFill>
                <a:srgbClr val="42ADE3"/>
              </a:solidFill>
              <a:latin typeface="Montserrat" panose="00000500000000000000" pitchFamily="50" charset="0"/>
              <a:sym typeface="Montserrat"/>
            </a:endParaRPr>
          </a:p>
          <a:p>
            <a:pPr>
              <a:lnSpc>
                <a:spcPts val="3359"/>
              </a:lnSpc>
            </a:pPr>
            <a:r>
              <a:rPr lang="en-US" sz="2800" dirty="0">
                <a:solidFill>
                  <a:srgbClr val="42ADE3"/>
                </a:solidFill>
                <a:latin typeface="Montserrat" panose="00000500000000000000" pitchFamily="50" charset="0"/>
                <a:sym typeface="Montserrat"/>
              </a:rPr>
              <a:t>Email: rtufts@TryNorthpoint.com</a:t>
            </a:r>
            <a:endParaRPr lang="en-US" sz="2800" u="sng" dirty="0">
              <a:solidFill>
                <a:srgbClr val="42ADE3"/>
              </a:solidFill>
              <a:latin typeface="Montserrat" panose="00000500000000000000" pitchFamily="50" charset="0"/>
              <a:ea typeface="Montserrat"/>
              <a:cs typeface="Montserrat"/>
              <a:sym typeface="Montserrat"/>
            </a:endParaRPr>
          </a:p>
        </p:txBody>
      </p:sp>
      <p:pic>
        <p:nvPicPr>
          <p:cNvPr id="26" name="Picture 25" descr="A blue text on a black background&#10;&#10;AI-generated content may be incorrect.">
            <a:extLst>
              <a:ext uri="{FF2B5EF4-FFF2-40B4-BE49-F238E27FC236}">
                <a16:creationId xmlns:a16="http://schemas.microsoft.com/office/drawing/2014/main" id="{34879A6F-EFE9-B95D-E489-8821FBED8D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82059" y="6001790"/>
            <a:ext cx="2540579" cy="1333804"/>
          </a:xfrm>
          <a:prstGeom prst="rect">
            <a:avLst/>
          </a:prstGeom>
        </p:spPr>
      </p:pic>
      <p:pic>
        <p:nvPicPr>
          <p:cNvPr id="28" name="Picture 27" descr="A person in a suit and tie&#10;&#10;AI-generated content may be incorrect.">
            <a:extLst>
              <a:ext uri="{FF2B5EF4-FFF2-40B4-BE49-F238E27FC236}">
                <a16:creationId xmlns:a16="http://schemas.microsoft.com/office/drawing/2014/main" id="{ED5D5856-D57A-B8AE-B942-59D253ABF0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05578" y="5679283"/>
            <a:ext cx="2230324" cy="2551355"/>
          </a:xfrm>
          <a:prstGeom prst="ellipse">
            <a:avLst/>
          </a:prstGeom>
        </p:spPr>
      </p:pic>
      <p:pic>
        <p:nvPicPr>
          <p:cNvPr id="30" name="Picture 29" descr="A person in a suit&#10;&#10;AI-generated content may be incorrect.">
            <a:extLst>
              <a:ext uri="{FF2B5EF4-FFF2-40B4-BE49-F238E27FC236}">
                <a16:creationId xmlns:a16="http://schemas.microsoft.com/office/drawing/2014/main" id="{22C78745-AB43-D2F8-62D9-274F609A976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91374" y="-572883"/>
            <a:ext cx="2539624" cy="2542272"/>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2" name="Picture 31" descr="A logo for a company&#10;&#10;AI-generated content may be incorrect.">
            <a:extLst>
              <a:ext uri="{FF2B5EF4-FFF2-40B4-BE49-F238E27FC236}">
                <a16:creationId xmlns:a16="http://schemas.microsoft.com/office/drawing/2014/main" id="{ECB3C80E-3ECF-CAAF-8C6E-C7351A48B5E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80541" y="637643"/>
            <a:ext cx="2121825" cy="1201815"/>
          </a:xfrm>
          <a:prstGeom prst="rect">
            <a:avLst/>
          </a:prstGeom>
        </p:spPr>
      </p:pic>
      <p:pic>
        <p:nvPicPr>
          <p:cNvPr id="34" name="Picture 2" descr="Meghan Merrill">
            <a:extLst>
              <a:ext uri="{FF2B5EF4-FFF2-40B4-BE49-F238E27FC236}">
                <a16:creationId xmlns:a16="http://schemas.microsoft.com/office/drawing/2014/main" id="{BB0098FE-7B3E-3641-561A-8656F80CFC2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786611" y="9468345"/>
            <a:ext cx="2523222" cy="252322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23">
            <a:extLst>
              <a:ext uri="{FF2B5EF4-FFF2-40B4-BE49-F238E27FC236}">
                <a16:creationId xmlns:a16="http://schemas.microsoft.com/office/drawing/2014/main" id="{FDE69767-7AA3-9132-2565-BC97072F4F8D}"/>
              </a:ext>
            </a:extLst>
          </p:cNvPr>
          <p:cNvSpPr txBox="1"/>
          <p:nvPr/>
        </p:nvSpPr>
        <p:spPr>
          <a:xfrm>
            <a:off x="6922119" y="4597421"/>
            <a:ext cx="7636347" cy="2155398"/>
          </a:xfrm>
          <a:prstGeom prst="rect">
            <a:avLst/>
          </a:prstGeom>
        </p:spPr>
        <p:txBody>
          <a:bodyPr wrap="square" lIns="0" tIns="0" rIns="0" bIns="0" rtlCol="0" anchor="t">
            <a:spAutoFit/>
          </a:bodyPr>
          <a:lstStyle/>
          <a:p>
            <a:pPr algn="l">
              <a:lnSpc>
                <a:spcPts val="3359"/>
              </a:lnSpc>
            </a:pPr>
            <a:r>
              <a:rPr lang="en-US" sz="2799" b="1" dirty="0">
                <a:solidFill>
                  <a:schemeClr val="tx2"/>
                </a:solidFill>
                <a:latin typeface="Montserrat" panose="00000500000000000000" pitchFamily="50" charset="0"/>
                <a:ea typeface="Montserrat Bold"/>
                <a:cs typeface="Montserrat Bold"/>
                <a:sym typeface="Montserrat Bold"/>
              </a:rPr>
              <a:t>Name</a:t>
            </a:r>
          </a:p>
          <a:p>
            <a:pPr algn="l">
              <a:lnSpc>
                <a:spcPts val="3359"/>
              </a:lnSpc>
            </a:pPr>
            <a:r>
              <a:rPr lang="en-US" sz="2799" dirty="0">
                <a:latin typeface="Montserrat" panose="00000500000000000000" pitchFamily="50" charset="0"/>
                <a:ea typeface="Montserrat"/>
                <a:cs typeface="Montserrat"/>
                <a:sym typeface="Montserrat Bold"/>
              </a:rPr>
              <a:t>Title</a:t>
            </a:r>
            <a:endParaRPr lang="en-US" sz="2799" dirty="0">
              <a:latin typeface="Montserrat" panose="00000500000000000000" pitchFamily="50" charset="0"/>
              <a:ea typeface="Montserrat"/>
              <a:cs typeface="Montserrat"/>
              <a:sym typeface="Montserrat"/>
            </a:endParaRPr>
          </a:p>
          <a:p>
            <a:pPr algn="l">
              <a:lnSpc>
                <a:spcPts val="3359"/>
              </a:lnSpc>
            </a:pPr>
            <a:r>
              <a:rPr lang="en-US" sz="2799" dirty="0">
                <a:latin typeface="Montserrat" panose="00000500000000000000" pitchFamily="50" charset="0"/>
                <a:ea typeface="Montserrat Bold"/>
                <a:cs typeface="Montserrat Bold"/>
                <a:sym typeface="Montserrat Bold"/>
              </a:rPr>
              <a:t>Company</a:t>
            </a:r>
          </a:p>
          <a:p>
            <a:pPr algn="l">
              <a:lnSpc>
                <a:spcPts val="3359"/>
              </a:lnSpc>
            </a:pPr>
            <a:r>
              <a:rPr lang="en-US" sz="2799" dirty="0">
                <a:latin typeface="Montserrat" panose="00000500000000000000" pitchFamily="50" charset="0"/>
                <a:ea typeface="Montserrat"/>
                <a:cs typeface="Montserrat"/>
                <a:sym typeface="Montserrat"/>
              </a:rPr>
              <a:t>Tel: </a:t>
            </a:r>
          </a:p>
          <a:p>
            <a:pPr algn="l">
              <a:lnSpc>
                <a:spcPts val="3359"/>
              </a:lnSpc>
            </a:pPr>
            <a:r>
              <a:rPr lang="en-US" sz="2799" dirty="0">
                <a:latin typeface="Montserrat" panose="00000500000000000000" pitchFamily="50" charset="0"/>
                <a:ea typeface="Montserrat"/>
                <a:cs typeface="Montserrat"/>
                <a:sym typeface="Montserrat"/>
              </a:rPr>
              <a:t>Email: </a:t>
            </a:r>
          </a:p>
        </p:txBody>
      </p:sp>
      <p:sp>
        <p:nvSpPr>
          <p:cNvPr id="8" name="Oval 7">
            <a:extLst>
              <a:ext uri="{FF2B5EF4-FFF2-40B4-BE49-F238E27FC236}">
                <a16:creationId xmlns:a16="http://schemas.microsoft.com/office/drawing/2014/main" id="{A077A491-68A2-098F-C8A8-25B6CED0716F}"/>
              </a:ext>
            </a:extLst>
          </p:cNvPr>
          <p:cNvSpPr/>
          <p:nvPr/>
        </p:nvSpPr>
        <p:spPr>
          <a:xfrm>
            <a:off x="3637385" y="4417672"/>
            <a:ext cx="2523222" cy="2523222"/>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E4AFE17-C819-81D7-8A23-B4C9B7565D17}"/>
              </a:ext>
            </a:extLst>
          </p:cNvPr>
          <p:cNvSpPr txBox="1"/>
          <p:nvPr/>
        </p:nvSpPr>
        <p:spPr>
          <a:xfrm>
            <a:off x="3960446" y="5494617"/>
            <a:ext cx="1981200" cy="369332"/>
          </a:xfrm>
          <a:prstGeom prst="rect">
            <a:avLst/>
          </a:prstGeom>
          <a:noFill/>
        </p:spPr>
        <p:txBody>
          <a:bodyPr wrap="square" rtlCol="0">
            <a:spAutoFit/>
          </a:bodyPr>
          <a:lstStyle/>
          <a:p>
            <a:r>
              <a:rPr lang="en-US" dirty="0"/>
              <a:t>Insert Headshot</a:t>
            </a:r>
          </a:p>
        </p:txBody>
      </p:sp>
    </p:spTree>
    <p:extLst>
      <p:ext uri="{BB962C8B-B14F-4D97-AF65-F5344CB8AC3E}">
        <p14:creationId xmlns:p14="http://schemas.microsoft.com/office/powerpoint/2010/main" val="38740320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6A487-8190-544D-F6FF-C8C40BD67E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16C666-8F44-4B5E-01B3-251C6CCED736}"/>
              </a:ext>
            </a:extLst>
          </p:cNvPr>
          <p:cNvSpPr>
            <a:spLocks noGrp="1"/>
          </p:cNvSpPr>
          <p:nvPr>
            <p:ph type="title"/>
          </p:nvPr>
        </p:nvSpPr>
        <p:spPr/>
        <p:txBody>
          <a:bodyPr/>
          <a:lstStyle/>
          <a:p>
            <a:r>
              <a:rPr lang="en-US" dirty="0"/>
              <a:t>Learn More About New Hampshire Housing</a:t>
            </a:r>
          </a:p>
        </p:txBody>
      </p:sp>
      <p:sp>
        <p:nvSpPr>
          <p:cNvPr id="5" name="TextBox 4">
            <a:extLst>
              <a:ext uri="{FF2B5EF4-FFF2-40B4-BE49-F238E27FC236}">
                <a16:creationId xmlns:a16="http://schemas.microsoft.com/office/drawing/2014/main" id="{C513B72E-C70B-80E6-DABF-9D2A38620C33}"/>
              </a:ext>
            </a:extLst>
          </p:cNvPr>
          <p:cNvSpPr txBox="1"/>
          <p:nvPr/>
        </p:nvSpPr>
        <p:spPr>
          <a:xfrm>
            <a:off x="600456" y="3430536"/>
            <a:ext cx="9552949" cy="2092881"/>
          </a:xfrm>
          <a:prstGeom prst="rect">
            <a:avLst/>
          </a:prstGeom>
          <a:noFill/>
        </p:spPr>
        <p:txBody>
          <a:bodyPr wrap="square">
            <a:spAutoFit/>
          </a:bodyPr>
          <a:lstStyle/>
          <a:p>
            <a:pPr marL="579120" lvl="1" indent="-289560">
              <a:spcAft>
                <a:spcPts val="600"/>
              </a:spcAft>
              <a:buFont typeface="Arial"/>
              <a:buChar char="•"/>
            </a:pPr>
            <a:r>
              <a:rPr lang="en-US" sz="4000" dirty="0">
                <a:solidFill>
                  <a:schemeClr val="tx2"/>
                </a:solidFill>
                <a:latin typeface="Montserrat" panose="00000500000000000000" pitchFamily="50" charset="0"/>
                <a:ea typeface="Montserrat Medium"/>
                <a:cs typeface="Montserrat Medium"/>
                <a:sym typeface="Montserrat Medium"/>
              </a:rPr>
              <a:t>Affordable fixed-rate mortgages</a:t>
            </a:r>
          </a:p>
          <a:p>
            <a:pPr marL="579120" lvl="1" indent="-289560">
              <a:spcAft>
                <a:spcPts val="600"/>
              </a:spcAft>
              <a:buFont typeface="Arial"/>
              <a:buChar char="•"/>
            </a:pPr>
            <a:r>
              <a:rPr lang="en-US" sz="4000" dirty="0">
                <a:solidFill>
                  <a:schemeClr val="tx2"/>
                </a:solidFill>
                <a:latin typeface="Montserrat" panose="00000500000000000000" pitchFamily="50" charset="0"/>
                <a:ea typeface="Montserrat Medium"/>
                <a:cs typeface="Montserrat Medium"/>
                <a:sym typeface="Montserrat Medium"/>
              </a:rPr>
              <a:t>Downpayment assistance</a:t>
            </a:r>
          </a:p>
          <a:p>
            <a:pPr marL="579120" lvl="1" indent="-289560">
              <a:spcAft>
                <a:spcPts val="600"/>
              </a:spcAft>
              <a:buFont typeface="Arial"/>
              <a:buChar char="•"/>
            </a:pPr>
            <a:r>
              <a:rPr lang="en-US" sz="4000" dirty="0">
                <a:solidFill>
                  <a:schemeClr val="tx2"/>
                </a:solidFill>
                <a:latin typeface="Montserrat" panose="00000500000000000000" pitchFamily="50" charset="0"/>
                <a:ea typeface="Montserrat Medium"/>
                <a:cs typeface="Montserrat Medium"/>
                <a:sym typeface="Montserrat Medium"/>
              </a:rPr>
              <a:t>Low downpayment requirements</a:t>
            </a:r>
          </a:p>
        </p:txBody>
      </p:sp>
      <p:pic>
        <p:nvPicPr>
          <p:cNvPr id="4" name="Picture 3" descr="A black background with a black square&#10;&#10;AI-generated content may be incorrect.">
            <a:extLst>
              <a:ext uri="{FF2B5EF4-FFF2-40B4-BE49-F238E27FC236}">
                <a16:creationId xmlns:a16="http://schemas.microsoft.com/office/drawing/2014/main" id="{91EC6600-2D63-288D-F05D-6C33DDEA23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53512" y="8497262"/>
            <a:ext cx="533400" cy="533400"/>
          </a:xfrm>
          <a:prstGeom prst="rect">
            <a:avLst/>
          </a:prstGeom>
        </p:spPr>
      </p:pic>
      <p:sp>
        <p:nvSpPr>
          <p:cNvPr id="24" name="Rectangle 23">
            <a:extLst>
              <a:ext uri="{FF2B5EF4-FFF2-40B4-BE49-F238E27FC236}">
                <a16:creationId xmlns:a16="http://schemas.microsoft.com/office/drawing/2014/main" id="{0E37C0FF-4FCC-9E7E-C475-8083398DB5FD}"/>
              </a:ext>
            </a:extLst>
          </p:cNvPr>
          <p:cNvSpPr/>
          <p:nvPr/>
        </p:nvSpPr>
        <p:spPr>
          <a:xfrm>
            <a:off x="0" y="6951044"/>
            <a:ext cx="18288000" cy="238363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1">
            <a:extLst>
              <a:ext uri="{FF2B5EF4-FFF2-40B4-BE49-F238E27FC236}">
                <a16:creationId xmlns:a16="http://schemas.microsoft.com/office/drawing/2014/main" id="{305213BB-B320-BF7E-11ED-255454D8EBD9}"/>
              </a:ext>
            </a:extLst>
          </p:cNvPr>
          <p:cNvSpPr txBox="1"/>
          <p:nvPr/>
        </p:nvSpPr>
        <p:spPr>
          <a:xfrm>
            <a:off x="2971800" y="7124700"/>
            <a:ext cx="7181605" cy="625428"/>
          </a:xfrm>
          <a:prstGeom prst="rect">
            <a:avLst/>
          </a:prstGeom>
        </p:spPr>
        <p:txBody>
          <a:bodyPr lIns="0" tIns="0" rIns="0" bIns="0" rtlCol="0" anchor="t">
            <a:spAutoFit/>
          </a:bodyPr>
          <a:lstStyle/>
          <a:p>
            <a:pPr>
              <a:lnSpc>
                <a:spcPts val="5477"/>
              </a:lnSpc>
            </a:pPr>
            <a:r>
              <a:rPr lang="en-US" sz="3200" dirty="0">
                <a:solidFill>
                  <a:schemeClr val="bg1"/>
                </a:solidFill>
                <a:latin typeface="Montserrat" panose="00000500000000000000" pitchFamily="50" charset="0"/>
                <a:ea typeface="Montserrat Heavy"/>
                <a:cs typeface="Montserrat Heavy"/>
                <a:sym typeface="Montserrat Heavy"/>
              </a:rPr>
              <a:t>Check us out!</a:t>
            </a:r>
          </a:p>
        </p:txBody>
      </p:sp>
      <p:sp>
        <p:nvSpPr>
          <p:cNvPr id="19" name="TextBox 22">
            <a:extLst>
              <a:ext uri="{FF2B5EF4-FFF2-40B4-BE49-F238E27FC236}">
                <a16:creationId xmlns:a16="http://schemas.microsoft.com/office/drawing/2014/main" id="{FA9299BB-42C6-2588-72AB-EED7622A801B}"/>
              </a:ext>
            </a:extLst>
          </p:cNvPr>
          <p:cNvSpPr txBox="1"/>
          <p:nvPr/>
        </p:nvSpPr>
        <p:spPr>
          <a:xfrm>
            <a:off x="2971800" y="7774521"/>
            <a:ext cx="4267200" cy="606320"/>
          </a:xfrm>
          <a:prstGeom prst="rect">
            <a:avLst/>
          </a:prstGeom>
        </p:spPr>
        <p:txBody>
          <a:bodyPr wrap="square" lIns="0" tIns="0" rIns="0" bIns="0" rtlCol="0" anchor="t">
            <a:spAutoFit/>
          </a:bodyPr>
          <a:lstStyle/>
          <a:p>
            <a:pPr>
              <a:lnSpc>
                <a:spcPts val="5118"/>
              </a:lnSpc>
            </a:pPr>
            <a:r>
              <a:rPr lang="en-US" sz="3200" dirty="0">
                <a:solidFill>
                  <a:schemeClr val="bg1"/>
                </a:solidFill>
                <a:latin typeface="Montserrat Bold" panose="020B0604020202020204" charset="0"/>
                <a:ea typeface="Montserrat Light"/>
                <a:cs typeface="Montserrat Light"/>
                <a:sym typeface="Montserrat Light"/>
              </a:rPr>
              <a:t>NHHousing.org</a:t>
            </a:r>
          </a:p>
        </p:txBody>
      </p:sp>
      <p:sp>
        <p:nvSpPr>
          <p:cNvPr id="21" name="Freeform 10" descr="A qr code with a house inside  Description automatically generated">
            <a:extLst>
              <a:ext uri="{FF2B5EF4-FFF2-40B4-BE49-F238E27FC236}">
                <a16:creationId xmlns:a16="http://schemas.microsoft.com/office/drawing/2014/main" id="{A1D732FF-29EF-A327-51DF-3827CDBF6E41}"/>
              </a:ext>
            </a:extLst>
          </p:cNvPr>
          <p:cNvSpPr/>
          <p:nvPr/>
        </p:nvSpPr>
        <p:spPr>
          <a:xfrm>
            <a:off x="926592" y="7199938"/>
            <a:ext cx="1816608" cy="1905962"/>
          </a:xfrm>
          <a:custGeom>
            <a:avLst/>
            <a:gdLst/>
            <a:ahLst/>
            <a:cxnLst/>
            <a:rect l="l" t="t" r="r" b="b"/>
            <a:pathLst>
              <a:path w="3165531" h="3235989">
                <a:moveTo>
                  <a:pt x="0" y="0"/>
                </a:moveTo>
                <a:lnTo>
                  <a:pt x="3165531" y="0"/>
                </a:lnTo>
                <a:lnTo>
                  <a:pt x="3165531" y="3235989"/>
                </a:lnTo>
                <a:lnTo>
                  <a:pt x="0" y="3235989"/>
                </a:lnTo>
                <a:lnTo>
                  <a:pt x="0" y="0"/>
                </a:lnTo>
                <a:close/>
              </a:path>
            </a:pathLst>
          </a:custGeom>
          <a:blipFill>
            <a:blip r:embed="rId4"/>
            <a:stretch>
              <a:fillRect l="-5883" t="-4682" r="-5694" b="-4466"/>
            </a:stretch>
          </a:blipFill>
        </p:spPr>
        <p:txBody>
          <a:bodyPr/>
          <a:lstStyle/>
          <a:p>
            <a:endParaRPr lang="en-US"/>
          </a:p>
        </p:txBody>
      </p:sp>
      <p:pic>
        <p:nvPicPr>
          <p:cNvPr id="23" name="Picture 22">
            <a:extLst>
              <a:ext uri="{FF2B5EF4-FFF2-40B4-BE49-F238E27FC236}">
                <a16:creationId xmlns:a16="http://schemas.microsoft.com/office/drawing/2014/main" id="{A324A2AD-D571-A4DB-3FE2-5EB4FA582679}"/>
              </a:ext>
            </a:extLst>
          </p:cNvPr>
          <p:cNvPicPr>
            <a:picLocks noChangeAspect="1"/>
          </p:cNvPicPr>
          <p:nvPr/>
        </p:nvPicPr>
        <p:blipFill>
          <a:blip r:embed="rId5"/>
          <a:stretch>
            <a:fillRect/>
          </a:stretch>
        </p:blipFill>
        <p:spPr>
          <a:xfrm>
            <a:off x="11439144" y="2570207"/>
            <a:ext cx="6248400" cy="6764469"/>
          </a:xfrm>
          <a:prstGeom prst="rect">
            <a:avLst/>
          </a:prstGeom>
        </p:spPr>
      </p:pic>
    </p:spTree>
    <p:extLst>
      <p:ext uri="{BB962C8B-B14F-4D97-AF65-F5344CB8AC3E}">
        <p14:creationId xmlns:p14="http://schemas.microsoft.com/office/powerpoint/2010/main" val="2769417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B8C18-2D30-6C60-82A6-07FF264E1EC7}"/>
              </a:ext>
            </a:extLst>
          </p:cNvPr>
          <p:cNvSpPr>
            <a:spLocks noGrp="1"/>
          </p:cNvSpPr>
          <p:nvPr>
            <p:ph type="title"/>
          </p:nvPr>
        </p:nvSpPr>
        <p:spPr/>
        <p:txBody>
          <a:bodyPr/>
          <a:lstStyle/>
          <a:p>
            <a:r>
              <a:rPr lang="en-US" dirty="0"/>
              <a:t>What We Will Cover</a:t>
            </a:r>
          </a:p>
        </p:txBody>
      </p:sp>
      <p:sp>
        <p:nvSpPr>
          <p:cNvPr id="3" name="Text Placeholder 2">
            <a:extLst>
              <a:ext uri="{FF2B5EF4-FFF2-40B4-BE49-F238E27FC236}">
                <a16:creationId xmlns:a16="http://schemas.microsoft.com/office/drawing/2014/main" id="{B5AFFDD4-4D8B-2C66-B82F-6B8782463719}"/>
              </a:ext>
            </a:extLst>
          </p:cNvPr>
          <p:cNvSpPr>
            <a:spLocks noGrp="1"/>
          </p:cNvSpPr>
          <p:nvPr>
            <p:ph type="body" sz="quarter" idx="12"/>
          </p:nvPr>
        </p:nvSpPr>
        <p:spPr>
          <a:xfrm>
            <a:off x="815342" y="2980089"/>
            <a:ext cx="17068799" cy="1115568"/>
          </a:xfrm>
        </p:spPr>
        <p:txBody>
          <a:bodyPr/>
          <a:lstStyle/>
          <a:p>
            <a:r>
              <a:rPr lang="en-US" dirty="0"/>
              <a:t>Assessing Your Readiness</a:t>
            </a:r>
          </a:p>
        </p:txBody>
      </p:sp>
      <p:sp>
        <p:nvSpPr>
          <p:cNvPr id="4" name="Text Placeholder 3">
            <a:extLst>
              <a:ext uri="{FF2B5EF4-FFF2-40B4-BE49-F238E27FC236}">
                <a16:creationId xmlns:a16="http://schemas.microsoft.com/office/drawing/2014/main" id="{3ABF1A99-6689-C711-A63D-59583BB0AEE8}"/>
              </a:ext>
            </a:extLst>
          </p:cNvPr>
          <p:cNvSpPr>
            <a:spLocks noGrp="1"/>
          </p:cNvSpPr>
          <p:nvPr>
            <p:ph type="body" sz="quarter" idx="13"/>
          </p:nvPr>
        </p:nvSpPr>
        <p:spPr>
          <a:xfrm>
            <a:off x="798197" y="4249128"/>
            <a:ext cx="17068799" cy="1121376"/>
          </a:xfrm>
        </p:spPr>
        <p:txBody>
          <a:bodyPr/>
          <a:lstStyle/>
          <a:p>
            <a:r>
              <a:rPr lang="en-US" dirty="0"/>
              <a:t>Build Your Team</a:t>
            </a:r>
          </a:p>
        </p:txBody>
      </p:sp>
      <p:sp>
        <p:nvSpPr>
          <p:cNvPr id="5" name="Text Placeholder 4">
            <a:extLst>
              <a:ext uri="{FF2B5EF4-FFF2-40B4-BE49-F238E27FC236}">
                <a16:creationId xmlns:a16="http://schemas.microsoft.com/office/drawing/2014/main" id="{94978FB1-E8F0-ECFF-00D4-37C5D4C7F8E1}"/>
              </a:ext>
            </a:extLst>
          </p:cNvPr>
          <p:cNvSpPr>
            <a:spLocks noGrp="1"/>
          </p:cNvSpPr>
          <p:nvPr>
            <p:ph type="body" sz="quarter" idx="14"/>
          </p:nvPr>
        </p:nvSpPr>
        <p:spPr>
          <a:xfrm>
            <a:off x="781052" y="5501022"/>
            <a:ext cx="17068799" cy="1121376"/>
          </a:xfrm>
        </p:spPr>
        <p:txBody>
          <a:bodyPr/>
          <a:lstStyle/>
          <a:p>
            <a:r>
              <a:rPr lang="en-US" dirty="0"/>
              <a:t>Applying for a Mortgage and New Hampshire Housing</a:t>
            </a:r>
          </a:p>
        </p:txBody>
      </p:sp>
      <p:sp>
        <p:nvSpPr>
          <p:cNvPr id="6" name="Text Placeholder 5">
            <a:extLst>
              <a:ext uri="{FF2B5EF4-FFF2-40B4-BE49-F238E27FC236}">
                <a16:creationId xmlns:a16="http://schemas.microsoft.com/office/drawing/2014/main" id="{073A083A-A959-1326-A4FB-8CE92C0930AB}"/>
              </a:ext>
            </a:extLst>
          </p:cNvPr>
          <p:cNvSpPr>
            <a:spLocks noGrp="1"/>
          </p:cNvSpPr>
          <p:nvPr>
            <p:ph type="body" sz="quarter" idx="15"/>
          </p:nvPr>
        </p:nvSpPr>
        <p:spPr>
          <a:xfrm>
            <a:off x="763907" y="6752916"/>
            <a:ext cx="17068799" cy="1121376"/>
          </a:xfrm>
        </p:spPr>
        <p:txBody>
          <a:bodyPr/>
          <a:lstStyle/>
          <a:p>
            <a:r>
              <a:rPr lang="en-US" dirty="0"/>
              <a:t>Finding Your Home and the Closing Process</a:t>
            </a:r>
          </a:p>
        </p:txBody>
      </p:sp>
      <p:sp>
        <p:nvSpPr>
          <p:cNvPr id="7" name="Text Placeholder 6">
            <a:extLst>
              <a:ext uri="{FF2B5EF4-FFF2-40B4-BE49-F238E27FC236}">
                <a16:creationId xmlns:a16="http://schemas.microsoft.com/office/drawing/2014/main" id="{FD7B63C6-0351-B183-32AC-61873269A24B}"/>
              </a:ext>
            </a:extLst>
          </p:cNvPr>
          <p:cNvSpPr>
            <a:spLocks noGrp="1"/>
          </p:cNvSpPr>
          <p:nvPr>
            <p:ph type="body" sz="quarter" idx="16"/>
          </p:nvPr>
        </p:nvSpPr>
        <p:spPr>
          <a:xfrm>
            <a:off x="763907" y="8021955"/>
            <a:ext cx="17068799" cy="1121376"/>
          </a:xfrm>
        </p:spPr>
        <p:txBody>
          <a:bodyPr/>
          <a:lstStyle/>
          <a:p>
            <a:r>
              <a:rPr lang="en-US" dirty="0"/>
              <a:t>Questions</a:t>
            </a:r>
          </a:p>
        </p:txBody>
      </p:sp>
    </p:spTree>
    <p:extLst>
      <p:ext uri="{BB962C8B-B14F-4D97-AF65-F5344CB8AC3E}">
        <p14:creationId xmlns:p14="http://schemas.microsoft.com/office/powerpoint/2010/main" val="3102395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46D75-44F8-4E42-9E25-FC2492986D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F736FD-B690-1507-AE51-526AC616D08F}"/>
              </a:ext>
            </a:extLst>
          </p:cNvPr>
          <p:cNvSpPr>
            <a:spLocks noGrp="1"/>
          </p:cNvSpPr>
          <p:nvPr>
            <p:ph type="title"/>
          </p:nvPr>
        </p:nvSpPr>
        <p:spPr>
          <a:xfrm>
            <a:off x="787384" y="2146529"/>
            <a:ext cx="8661415" cy="3225571"/>
          </a:xfrm>
        </p:spPr>
        <p:txBody>
          <a:bodyPr/>
          <a:lstStyle/>
          <a:p>
            <a:r>
              <a:rPr lang="en-US" dirty="0"/>
              <a:t>Assessing Your Readiness</a:t>
            </a:r>
          </a:p>
        </p:txBody>
      </p:sp>
      <p:sp>
        <p:nvSpPr>
          <p:cNvPr id="6" name="TextBox 5">
            <a:extLst>
              <a:ext uri="{FF2B5EF4-FFF2-40B4-BE49-F238E27FC236}">
                <a16:creationId xmlns:a16="http://schemas.microsoft.com/office/drawing/2014/main" id="{392484F9-5DE9-2213-BCDB-3CC93F8EF80F}"/>
              </a:ext>
            </a:extLst>
          </p:cNvPr>
          <p:cNvSpPr txBox="1"/>
          <p:nvPr/>
        </p:nvSpPr>
        <p:spPr>
          <a:xfrm>
            <a:off x="769096" y="5372100"/>
            <a:ext cx="7543800" cy="1200329"/>
          </a:xfrm>
          <a:prstGeom prst="rect">
            <a:avLst/>
          </a:prstGeom>
          <a:noFill/>
        </p:spPr>
        <p:txBody>
          <a:bodyPr wrap="square">
            <a:spAutoFit/>
          </a:bodyPr>
          <a:lstStyle/>
          <a:p>
            <a:r>
              <a:rPr lang="en-US" sz="3600" b="1" dirty="0">
                <a:solidFill>
                  <a:schemeClr val="bg1"/>
                </a:solidFill>
                <a:latin typeface="Montserrat Light" panose="00000400000000000000" pitchFamily="2" charset="0"/>
              </a:rPr>
              <a:t>How do you know when you are ready to buy a home?</a:t>
            </a:r>
          </a:p>
        </p:txBody>
      </p:sp>
    </p:spTree>
    <p:extLst>
      <p:ext uri="{BB962C8B-B14F-4D97-AF65-F5344CB8AC3E}">
        <p14:creationId xmlns:p14="http://schemas.microsoft.com/office/powerpoint/2010/main" val="3007831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8A86E-0BB8-FACD-FFD8-26C8793DE537}"/>
              </a:ext>
            </a:extLst>
          </p:cNvPr>
          <p:cNvSpPr>
            <a:spLocks noGrp="1"/>
          </p:cNvSpPr>
          <p:nvPr>
            <p:ph type="title"/>
          </p:nvPr>
        </p:nvSpPr>
        <p:spPr/>
        <p:txBody>
          <a:bodyPr/>
          <a:lstStyle/>
          <a:p>
            <a:r>
              <a:rPr lang="en-US" dirty="0"/>
              <a:t>Common Homebuying Question</a:t>
            </a:r>
          </a:p>
        </p:txBody>
      </p:sp>
      <p:sp>
        <p:nvSpPr>
          <p:cNvPr id="5" name="TextBox 4">
            <a:extLst>
              <a:ext uri="{FF2B5EF4-FFF2-40B4-BE49-F238E27FC236}">
                <a16:creationId xmlns:a16="http://schemas.microsoft.com/office/drawing/2014/main" id="{41ECF83D-6706-16A3-DF05-7E62203E60FF}"/>
              </a:ext>
            </a:extLst>
          </p:cNvPr>
          <p:cNvSpPr txBox="1"/>
          <p:nvPr/>
        </p:nvSpPr>
        <p:spPr>
          <a:xfrm>
            <a:off x="0" y="4082897"/>
            <a:ext cx="18288000" cy="1092607"/>
          </a:xfrm>
          <a:prstGeom prst="rect">
            <a:avLst/>
          </a:prstGeom>
          <a:noFill/>
        </p:spPr>
        <p:txBody>
          <a:bodyPr wrap="square">
            <a:spAutoFit/>
          </a:bodyPr>
          <a:lstStyle/>
          <a:p>
            <a:pPr algn="ctr">
              <a:spcBef>
                <a:spcPts val="900"/>
              </a:spcBef>
              <a:spcAft>
                <a:spcPts val="900"/>
              </a:spcAft>
            </a:pPr>
            <a:r>
              <a:rPr lang="en-US" sz="6500" dirty="0">
                <a:solidFill>
                  <a:schemeClr val="tx2"/>
                </a:solidFill>
                <a:latin typeface="Montserrat Light" panose="00000400000000000000" pitchFamily="2" charset="0"/>
              </a:rPr>
              <a:t>When is the best time to buy?</a:t>
            </a:r>
          </a:p>
        </p:txBody>
      </p:sp>
      <p:sp>
        <p:nvSpPr>
          <p:cNvPr id="4" name="TextBox 3">
            <a:extLst>
              <a:ext uri="{FF2B5EF4-FFF2-40B4-BE49-F238E27FC236}">
                <a16:creationId xmlns:a16="http://schemas.microsoft.com/office/drawing/2014/main" id="{A99792BE-B408-E0C0-3928-FC7766BB5418}"/>
              </a:ext>
            </a:extLst>
          </p:cNvPr>
          <p:cNvSpPr txBox="1"/>
          <p:nvPr/>
        </p:nvSpPr>
        <p:spPr>
          <a:xfrm>
            <a:off x="3666744" y="5829300"/>
            <a:ext cx="10954512" cy="2092881"/>
          </a:xfrm>
          <a:prstGeom prst="rect">
            <a:avLst/>
          </a:prstGeom>
          <a:noFill/>
        </p:spPr>
        <p:txBody>
          <a:bodyPr wrap="square">
            <a:spAutoFit/>
          </a:bodyPr>
          <a:lstStyle/>
          <a:p>
            <a:pPr algn="ctr">
              <a:spcBef>
                <a:spcPts val="900"/>
              </a:spcBef>
              <a:spcAft>
                <a:spcPts val="900"/>
              </a:spcAft>
            </a:pPr>
            <a:r>
              <a:rPr lang="en-US" sz="6500" dirty="0">
                <a:solidFill>
                  <a:schemeClr val="tx2"/>
                </a:solidFill>
                <a:latin typeface="Montserrat Bold" panose="020B0604020202020204" charset="0"/>
              </a:rPr>
              <a:t>The best time to buy is when you are ready!</a:t>
            </a:r>
          </a:p>
        </p:txBody>
      </p:sp>
      <p:grpSp>
        <p:nvGrpSpPr>
          <p:cNvPr id="6" name="Group 9">
            <a:extLst>
              <a:ext uri="{FF2B5EF4-FFF2-40B4-BE49-F238E27FC236}">
                <a16:creationId xmlns:a16="http://schemas.microsoft.com/office/drawing/2014/main" id="{52B8FCBB-5191-FB67-F68E-5916C0C4C014}"/>
              </a:ext>
            </a:extLst>
          </p:cNvPr>
          <p:cNvGrpSpPr/>
          <p:nvPr/>
        </p:nvGrpSpPr>
        <p:grpSpPr>
          <a:xfrm>
            <a:off x="10972800" y="4072758"/>
            <a:ext cx="7804739" cy="6214242"/>
            <a:chOff x="0" y="0"/>
            <a:chExt cx="13031131" cy="10599125"/>
          </a:xfrm>
        </p:grpSpPr>
        <p:sp>
          <p:nvSpPr>
            <p:cNvPr id="7" name="Freeform 10">
              <a:extLst>
                <a:ext uri="{FF2B5EF4-FFF2-40B4-BE49-F238E27FC236}">
                  <a16:creationId xmlns:a16="http://schemas.microsoft.com/office/drawing/2014/main" id="{8C4CF6EE-DE0C-3049-54B0-ED3A97E14EB3}"/>
                </a:ext>
              </a:extLst>
            </p:cNvPr>
            <p:cNvSpPr/>
            <p:nvPr/>
          </p:nvSpPr>
          <p:spPr>
            <a:xfrm>
              <a:off x="0" y="0"/>
              <a:ext cx="13031088" cy="10599166"/>
            </a:xfrm>
            <a:custGeom>
              <a:avLst/>
              <a:gdLst/>
              <a:ahLst/>
              <a:cxnLst/>
              <a:rect l="l" t="t" r="r" b="b"/>
              <a:pathLst>
                <a:path w="13031088" h="10599166">
                  <a:moveTo>
                    <a:pt x="0" y="0"/>
                  </a:moveTo>
                  <a:lnTo>
                    <a:pt x="13031088" y="0"/>
                  </a:lnTo>
                  <a:lnTo>
                    <a:pt x="13031088" y="10599166"/>
                  </a:lnTo>
                  <a:lnTo>
                    <a:pt x="0" y="10599166"/>
                  </a:lnTo>
                  <a:lnTo>
                    <a:pt x="0" y="0"/>
                  </a:lnTo>
                  <a:close/>
                </a:path>
              </a:pathLst>
            </a:custGeom>
            <a:blipFill>
              <a:blip r:embed="rId3"/>
              <a:stretch>
                <a:fillRect l="-11015" r="-11016"/>
              </a:stretch>
            </a:blipFill>
          </p:spPr>
          <p:txBody>
            <a:bodyPr/>
            <a:lstStyle/>
            <a:p>
              <a:endParaRPr lang="en-US"/>
            </a:p>
          </p:txBody>
        </p:sp>
      </p:grpSp>
    </p:spTree>
    <p:extLst>
      <p:ext uri="{BB962C8B-B14F-4D97-AF65-F5344CB8AC3E}">
        <p14:creationId xmlns:p14="http://schemas.microsoft.com/office/powerpoint/2010/main" val="1732044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76204-DE53-ADD2-588D-C92587C245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EF8A6F-B654-4E87-27AF-745BA7965DB5}"/>
              </a:ext>
            </a:extLst>
          </p:cNvPr>
          <p:cNvSpPr>
            <a:spLocks noGrp="1"/>
          </p:cNvSpPr>
          <p:nvPr>
            <p:ph type="title"/>
          </p:nvPr>
        </p:nvSpPr>
        <p:spPr/>
        <p:txBody>
          <a:bodyPr/>
          <a:lstStyle/>
          <a:p>
            <a:r>
              <a:rPr lang="en-US" dirty="0"/>
              <a:t>Steps to Homeownership</a:t>
            </a:r>
          </a:p>
        </p:txBody>
      </p:sp>
      <p:sp>
        <p:nvSpPr>
          <p:cNvPr id="3" name="Text Placeholder 2">
            <a:extLst>
              <a:ext uri="{FF2B5EF4-FFF2-40B4-BE49-F238E27FC236}">
                <a16:creationId xmlns:a16="http://schemas.microsoft.com/office/drawing/2014/main" id="{637C2B97-0934-EDCE-EC9C-415411792091}"/>
              </a:ext>
            </a:extLst>
          </p:cNvPr>
          <p:cNvSpPr>
            <a:spLocks noGrp="1"/>
          </p:cNvSpPr>
          <p:nvPr>
            <p:ph type="body" sz="quarter" idx="12"/>
          </p:nvPr>
        </p:nvSpPr>
        <p:spPr>
          <a:xfrm>
            <a:off x="2133600" y="3771900"/>
            <a:ext cx="12344400" cy="3846383"/>
          </a:xfrm>
        </p:spPr>
        <p:txBody>
          <a:bodyPr/>
          <a:lstStyle/>
          <a:p>
            <a:pPr marL="1508366" lvl="1" indent="-1143000" algn="l">
              <a:lnSpc>
                <a:spcPct val="100000"/>
              </a:lnSpc>
              <a:spcBef>
                <a:spcPts val="0"/>
              </a:spcBef>
              <a:buFont typeface="+mj-lt"/>
              <a:buAutoNum type="arabicPeriod"/>
            </a:pPr>
            <a:r>
              <a:rPr lang="en-US" sz="4400" dirty="0">
                <a:solidFill>
                  <a:schemeClr val="tx2"/>
                </a:solidFill>
                <a:latin typeface="Montserrat Light" panose="00000400000000000000" pitchFamily="2" charset="0"/>
                <a:ea typeface="Montserrat Medium"/>
                <a:cs typeface="Montserrat Medium"/>
                <a:sym typeface="Montserrat Medium"/>
              </a:rPr>
              <a:t>Assess your readiness</a:t>
            </a:r>
          </a:p>
          <a:p>
            <a:pPr marL="1508366" lvl="1" indent="-1143000" algn="l">
              <a:lnSpc>
                <a:spcPct val="100000"/>
              </a:lnSpc>
              <a:spcBef>
                <a:spcPts val="0"/>
              </a:spcBef>
              <a:buFont typeface="+mj-lt"/>
              <a:buAutoNum type="arabicPeriod"/>
            </a:pPr>
            <a:r>
              <a:rPr lang="en-US" sz="4400" dirty="0">
                <a:solidFill>
                  <a:schemeClr val="tx2"/>
                </a:solidFill>
                <a:latin typeface="Montserrat Light" panose="00000400000000000000" pitchFamily="2" charset="0"/>
                <a:ea typeface="Montserrat Medium"/>
                <a:cs typeface="Montserrat Medium"/>
                <a:sym typeface="Montserrat Medium"/>
              </a:rPr>
              <a:t>Meet with a lender</a:t>
            </a:r>
          </a:p>
          <a:p>
            <a:pPr marL="1508366" lvl="1" indent="-1143000" algn="l">
              <a:lnSpc>
                <a:spcPct val="100000"/>
              </a:lnSpc>
              <a:spcBef>
                <a:spcPts val="0"/>
              </a:spcBef>
              <a:buFont typeface="+mj-lt"/>
              <a:buAutoNum type="arabicPeriod"/>
            </a:pPr>
            <a:r>
              <a:rPr lang="en-US" sz="4400" dirty="0">
                <a:solidFill>
                  <a:schemeClr val="tx2"/>
                </a:solidFill>
                <a:latin typeface="Montserrat Light" panose="00000400000000000000" pitchFamily="2" charset="0"/>
                <a:ea typeface="Montserrat Medium"/>
                <a:cs typeface="Montserrat Medium"/>
                <a:sym typeface="Montserrat Medium"/>
              </a:rPr>
              <a:t>Build your team</a:t>
            </a:r>
          </a:p>
          <a:p>
            <a:pPr marL="1508366" lvl="1" indent="-1143000" algn="l">
              <a:lnSpc>
                <a:spcPct val="100000"/>
              </a:lnSpc>
              <a:spcBef>
                <a:spcPts val="0"/>
              </a:spcBef>
              <a:buFont typeface="+mj-lt"/>
              <a:buAutoNum type="arabicPeriod"/>
            </a:pPr>
            <a:r>
              <a:rPr lang="en-US" sz="4400" dirty="0">
                <a:solidFill>
                  <a:schemeClr val="tx2"/>
                </a:solidFill>
                <a:latin typeface="Montserrat Light" panose="00000400000000000000" pitchFamily="2" charset="0"/>
                <a:ea typeface="Montserrat Medium"/>
                <a:cs typeface="Montserrat Medium"/>
                <a:sym typeface="Montserrat Medium"/>
              </a:rPr>
              <a:t>Find your home</a:t>
            </a:r>
          </a:p>
          <a:p>
            <a:pPr marL="1508366" lvl="1" indent="-1143000" algn="l">
              <a:lnSpc>
                <a:spcPct val="100000"/>
              </a:lnSpc>
              <a:spcBef>
                <a:spcPts val="0"/>
              </a:spcBef>
              <a:buFont typeface="+mj-lt"/>
              <a:buAutoNum type="arabicPeriod"/>
            </a:pPr>
            <a:r>
              <a:rPr lang="en-US" sz="4400" dirty="0">
                <a:solidFill>
                  <a:schemeClr val="tx2"/>
                </a:solidFill>
                <a:latin typeface="Montserrat Light" panose="00000400000000000000" pitchFamily="2" charset="0"/>
                <a:ea typeface="Montserrat Medium"/>
                <a:cs typeface="Montserrat Medium"/>
                <a:sym typeface="Montserrat Medium"/>
              </a:rPr>
              <a:t>Get a home inspection</a:t>
            </a:r>
          </a:p>
          <a:p>
            <a:pPr marL="1508366" lvl="1" indent="-1143000" algn="l">
              <a:lnSpc>
                <a:spcPct val="100000"/>
              </a:lnSpc>
              <a:spcBef>
                <a:spcPts val="0"/>
              </a:spcBef>
              <a:buFont typeface="+mj-lt"/>
              <a:buAutoNum type="arabicPeriod"/>
            </a:pPr>
            <a:r>
              <a:rPr lang="en-US" sz="4400" dirty="0">
                <a:solidFill>
                  <a:schemeClr val="tx2"/>
                </a:solidFill>
                <a:latin typeface="Montserrat Light" panose="00000400000000000000" pitchFamily="2" charset="0"/>
                <a:ea typeface="Montserrat Medium"/>
                <a:cs typeface="Montserrat Medium"/>
                <a:sym typeface="Montserrat Medium"/>
              </a:rPr>
              <a:t>Closing</a:t>
            </a:r>
            <a:endParaRPr lang="en-US" sz="4400" dirty="0">
              <a:solidFill>
                <a:schemeClr val="tx2"/>
              </a:solidFill>
              <a:latin typeface="Montserrat Light" panose="00000400000000000000" pitchFamily="2" charset="0"/>
            </a:endParaRPr>
          </a:p>
        </p:txBody>
      </p:sp>
      <p:sp>
        <p:nvSpPr>
          <p:cNvPr id="9" name="Freeform 14">
            <a:extLst>
              <a:ext uri="{FF2B5EF4-FFF2-40B4-BE49-F238E27FC236}">
                <a16:creationId xmlns:a16="http://schemas.microsoft.com/office/drawing/2014/main" id="{30477971-422E-7664-9D31-AA7F5A5B0E71}"/>
              </a:ext>
            </a:extLst>
          </p:cNvPr>
          <p:cNvSpPr/>
          <p:nvPr/>
        </p:nvSpPr>
        <p:spPr>
          <a:xfrm>
            <a:off x="9677400" y="2174408"/>
            <a:ext cx="9096142" cy="8112592"/>
          </a:xfrm>
          <a:custGeom>
            <a:avLst/>
            <a:gdLst/>
            <a:ahLst/>
            <a:cxnLst/>
            <a:rect l="l" t="t" r="r" b="b"/>
            <a:pathLst>
              <a:path w="10563439" h="9421232">
                <a:moveTo>
                  <a:pt x="0" y="0"/>
                </a:moveTo>
                <a:lnTo>
                  <a:pt x="10563439" y="0"/>
                </a:lnTo>
                <a:lnTo>
                  <a:pt x="10563439" y="9421231"/>
                </a:lnTo>
                <a:lnTo>
                  <a:pt x="0" y="9421231"/>
                </a:lnTo>
                <a:lnTo>
                  <a:pt x="0" y="0"/>
                </a:lnTo>
                <a:close/>
              </a:path>
            </a:pathLst>
          </a:custGeom>
          <a:blipFill>
            <a:blip r:embed="rId3"/>
            <a:stretch>
              <a:fillRect r="-33613"/>
            </a:stretch>
          </a:blipFill>
        </p:spPr>
        <p:txBody>
          <a:bodyPr/>
          <a:lstStyle/>
          <a:p>
            <a:endParaRPr lang="en-US"/>
          </a:p>
        </p:txBody>
      </p:sp>
    </p:spTree>
    <p:extLst>
      <p:ext uri="{BB962C8B-B14F-4D97-AF65-F5344CB8AC3E}">
        <p14:creationId xmlns:p14="http://schemas.microsoft.com/office/powerpoint/2010/main" val="764208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938BF-0D4E-5128-BAE6-FD99C16A5D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0761D3-B998-CC49-C1C9-F4035776A640}"/>
              </a:ext>
            </a:extLst>
          </p:cNvPr>
          <p:cNvSpPr>
            <a:spLocks noGrp="1"/>
          </p:cNvSpPr>
          <p:nvPr>
            <p:ph type="title"/>
          </p:nvPr>
        </p:nvSpPr>
        <p:spPr/>
        <p:txBody>
          <a:bodyPr/>
          <a:lstStyle/>
          <a:p>
            <a:r>
              <a:rPr lang="en-US" dirty="0"/>
              <a:t>Indicators of Readiness</a:t>
            </a:r>
          </a:p>
        </p:txBody>
      </p:sp>
      <p:sp>
        <p:nvSpPr>
          <p:cNvPr id="5" name="TextBox 4">
            <a:extLst>
              <a:ext uri="{FF2B5EF4-FFF2-40B4-BE49-F238E27FC236}">
                <a16:creationId xmlns:a16="http://schemas.microsoft.com/office/drawing/2014/main" id="{F9E15F22-FAFD-2FD1-F502-8945BD0F09BF}"/>
              </a:ext>
            </a:extLst>
          </p:cNvPr>
          <p:cNvSpPr txBox="1"/>
          <p:nvPr/>
        </p:nvSpPr>
        <p:spPr>
          <a:xfrm>
            <a:off x="1676400" y="3543300"/>
            <a:ext cx="14935200" cy="4708981"/>
          </a:xfrm>
          <a:prstGeom prst="rect">
            <a:avLst/>
          </a:prstGeom>
          <a:noFill/>
        </p:spPr>
        <p:txBody>
          <a:bodyPr wrap="square">
            <a:spAutoFit/>
          </a:bodyPr>
          <a:lstStyle/>
          <a:p>
            <a:pPr marL="2743200" indent="-2743200">
              <a:spcAft>
                <a:spcPts val="600"/>
              </a:spcAft>
            </a:pPr>
            <a:r>
              <a:rPr lang="en-US" sz="4000" b="1" dirty="0">
                <a:solidFill>
                  <a:schemeClr val="tx2"/>
                </a:solidFill>
                <a:latin typeface="Montserrat Light" panose="00000400000000000000" pitchFamily="2" charset="0"/>
              </a:rPr>
              <a:t>Income: 	</a:t>
            </a:r>
            <a:r>
              <a:rPr lang="en-US" sz="4000" dirty="0">
                <a:solidFill>
                  <a:schemeClr val="tx2"/>
                </a:solidFill>
                <a:latin typeface="Montserrat Light" panose="00000400000000000000" pitchFamily="2" charset="0"/>
              </a:rPr>
              <a:t>Do you have steady income and employment?</a:t>
            </a:r>
          </a:p>
          <a:p>
            <a:pPr marL="2743200" indent="-2743200">
              <a:spcAft>
                <a:spcPts val="600"/>
              </a:spcAft>
            </a:pPr>
            <a:endParaRPr lang="en-US" sz="4000" b="1" dirty="0">
              <a:solidFill>
                <a:schemeClr val="tx2"/>
              </a:solidFill>
              <a:latin typeface="Montserrat Light" panose="00000400000000000000" pitchFamily="2" charset="0"/>
            </a:endParaRPr>
          </a:p>
          <a:p>
            <a:pPr marL="2743200" indent="-2743200">
              <a:spcAft>
                <a:spcPts val="600"/>
              </a:spcAft>
            </a:pPr>
            <a:r>
              <a:rPr lang="en-US" sz="4000" b="1" dirty="0">
                <a:solidFill>
                  <a:schemeClr val="tx2"/>
                </a:solidFill>
                <a:latin typeface="Montserrat Light" panose="00000400000000000000" pitchFamily="2" charset="0"/>
              </a:rPr>
              <a:t>Savings: 	</a:t>
            </a:r>
            <a:r>
              <a:rPr lang="en-US" sz="4000" dirty="0">
                <a:solidFill>
                  <a:schemeClr val="tx2"/>
                </a:solidFill>
                <a:latin typeface="Montserrat Light" panose="00000400000000000000" pitchFamily="2" charset="0"/>
              </a:rPr>
              <a:t>Expect a minimum of 6% to cover downpayment and  closing costs.</a:t>
            </a:r>
          </a:p>
          <a:p>
            <a:pPr marL="2743200" indent="-2743200">
              <a:spcAft>
                <a:spcPts val="600"/>
              </a:spcAft>
            </a:pPr>
            <a:endParaRPr lang="en-US" sz="4000" dirty="0">
              <a:solidFill>
                <a:schemeClr val="tx2"/>
              </a:solidFill>
              <a:latin typeface="Montserrat Light" panose="00000400000000000000" pitchFamily="2" charset="0"/>
            </a:endParaRPr>
          </a:p>
          <a:p>
            <a:pPr marL="2743200" indent="-2743200">
              <a:spcAft>
                <a:spcPts val="600"/>
              </a:spcAft>
            </a:pPr>
            <a:r>
              <a:rPr lang="en-US" sz="4000" b="1" dirty="0">
                <a:solidFill>
                  <a:schemeClr val="tx2"/>
                </a:solidFill>
                <a:latin typeface="Montserrat Light" panose="00000400000000000000" pitchFamily="2" charset="0"/>
              </a:rPr>
              <a:t>Credit: 	</a:t>
            </a:r>
            <a:r>
              <a:rPr lang="en-US" sz="4000" dirty="0">
                <a:solidFill>
                  <a:schemeClr val="tx2"/>
                </a:solidFill>
                <a:latin typeface="Montserrat Light" panose="00000400000000000000" pitchFamily="2" charset="0"/>
              </a:rPr>
              <a:t>Do you know your credit score?  NH Housing’s minimum credit score allowed is 620.</a:t>
            </a:r>
          </a:p>
        </p:txBody>
      </p:sp>
    </p:spTree>
    <p:extLst>
      <p:ext uri="{BB962C8B-B14F-4D97-AF65-F5344CB8AC3E}">
        <p14:creationId xmlns:p14="http://schemas.microsoft.com/office/powerpoint/2010/main" val="1451554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63D0C-254D-6E7C-3E20-7C812109D9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A4E88A-6E0C-8DDE-A8DB-D0286F39AFFE}"/>
              </a:ext>
            </a:extLst>
          </p:cNvPr>
          <p:cNvSpPr>
            <a:spLocks noGrp="1"/>
          </p:cNvSpPr>
          <p:nvPr>
            <p:ph type="title"/>
          </p:nvPr>
        </p:nvSpPr>
        <p:spPr/>
        <p:txBody>
          <a:bodyPr/>
          <a:lstStyle/>
          <a:p>
            <a:r>
              <a:rPr lang="en-US" dirty="0"/>
              <a:t>Indicators of Readiness</a:t>
            </a:r>
          </a:p>
        </p:txBody>
      </p:sp>
      <p:sp>
        <p:nvSpPr>
          <p:cNvPr id="5" name="TextBox 4">
            <a:extLst>
              <a:ext uri="{FF2B5EF4-FFF2-40B4-BE49-F238E27FC236}">
                <a16:creationId xmlns:a16="http://schemas.microsoft.com/office/drawing/2014/main" id="{880991EC-8CDC-4F65-7B43-95F94B3D4E56}"/>
              </a:ext>
            </a:extLst>
          </p:cNvPr>
          <p:cNvSpPr txBox="1"/>
          <p:nvPr/>
        </p:nvSpPr>
        <p:spPr>
          <a:xfrm>
            <a:off x="7772400" y="2886254"/>
            <a:ext cx="9372600" cy="6555641"/>
          </a:xfrm>
          <a:prstGeom prst="rect">
            <a:avLst/>
          </a:prstGeom>
          <a:noFill/>
        </p:spPr>
        <p:txBody>
          <a:bodyPr wrap="square">
            <a:spAutoFit/>
          </a:bodyPr>
          <a:lstStyle/>
          <a:p>
            <a:pPr marL="322293" lvl="1"/>
            <a:r>
              <a:rPr lang="en-US" sz="2800" b="1" dirty="0">
                <a:solidFill>
                  <a:schemeClr val="tx2"/>
                </a:solidFill>
                <a:latin typeface="Montserrat Light" panose="00000400000000000000" pitchFamily="2" charset="0"/>
                <a:ea typeface="Montserrat Bold"/>
                <a:cs typeface="Montserrat Bold"/>
                <a:sym typeface="Montserrat Bold"/>
              </a:rPr>
              <a:t>Payment history: </a:t>
            </a:r>
            <a:r>
              <a:rPr lang="en-US" sz="2800" dirty="0">
                <a:solidFill>
                  <a:schemeClr val="tx2"/>
                </a:solidFill>
                <a:latin typeface="Montserrat Light" panose="00000400000000000000" pitchFamily="2" charset="0"/>
                <a:ea typeface="Montserrat"/>
                <a:cs typeface="Montserrat"/>
                <a:sym typeface="Montserrat"/>
              </a:rPr>
              <a:t>(35%) How well a person has paid their credit cards, loans, and other accounts. </a:t>
            </a:r>
          </a:p>
          <a:p>
            <a:pPr marL="322293" lvl="1"/>
            <a:endParaRPr lang="en-US" sz="2800" dirty="0">
              <a:solidFill>
                <a:schemeClr val="tx2"/>
              </a:solidFill>
              <a:latin typeface="Montserrat Light" panose="00000400000000000000" pitchFamily="2" charset="0"/>
              <a:ea typeface="Montserrat Bold"/>
              <a:cs typeface="Montserrat Bold"/>
              <a:sym typeface="Montserrat Bold"/>
            </a:endParaRPr>
          </a:p>
          <a:p>
            <a:pPr marL="322293" lvl="1"/>
            <a:r>
              <a:rPr lang="en-US" sz="2800" b="1" dirty="0">
                <a:solidFill>
                  <a:schemeClr val="tx2"/>
                </a:solidFill>
                <a:latin typeface="Montserrat Light" panose="00000400000000000000" pitchFamily="2" charset="0"/>
                <a:ea typeface="Montserrat Bold"/>
                <a:cs typeface="Montserrat Bold"/>
                <a:sym typeface="Montserrat Bold"/>
              </a:rPr>
              <a:t>Amounts owed: </a:t>
            </a:r>
            <a:r>
              <a:rPr lang="en-US" sz="2800" dirty="0">
                <a:solidFill>
                  <a:schemeClr val="tx2"/>
                </a:solidFill>
                <a:latin typeface="Montserrat Light" panose="00000400000000000000" pitchFamily="2" charset="0"/>
                <a:ea typeface="Montserrat"/>
                <a:cs typeface="Montserrat"/>
                <a:sym typeface="Montserrat"/>
              </a:rPr>
              <a:t>(30%) The amount of debt a person has and the percentage of their available credit they're using.</a:t>
            </a:r>
          </a:p>
          <a:p>
            <a:pPr marL="322293" lvl="1"/>
            <a:endParaRPr lang="en-US" sz="2800" dirty="0">
              <a:solidFill>
                <a:schemeClr val="tx2"/>
              </a:solidFill>
              <a:latin typeface="Montserrat Light" panose="00000400000000000000" pitchFamily="2" charset="0"/>
              <a:ea typeface="Montserrat Bold"/>
              <a:cs typeface="Montserrat Bold"/>
              <a:sym typeface="Montserrat Bold"/>
            </a:endParaRPr>
          </a:p>
          <a:p>
            <a:pPr marL="322293" lvl="1"/>
            <a:r>
              <a:rPr lang="en-US" sz="2800" b="1" dirty="0">
                <a:solidFill>
                  <a:schemeClr val="tx2"/>
                </a:solidFill>
                <a:latin typeface="Montserrat Light" panose="00000400000000000000" pitchFamily="2" charset="0"/>
                <a:ea typeface="Montserrat Bold"/>
                <a:cs typeface="Montserrat Bold"/>
                <a:sym typeface="Montserrat Bold"/>
              </a:rPr>
              <a:t>Length of credit history:</a:t>
            </a:r>
            <a:r>
              <a:rPr lang="en-US" sz="2800" dirty="0">
                <a:solidFill>
                  <a:schemeClr val="tx2"/>
                </a:solidFill>
                <a:latin typeface="Montserrat Light" panose="00000400000000000000" pitchFamily="2" charset="0"/>
                <a:ea typeface="Montserrat Bold"/>
                <a:cs typeface="Montserrat Bold"/>
                <a:sym typeface="Montserrat Bold"/>
              </a:rPr>
              <a:t> </a:t>
            </a:r>
            <a:r>
              <a:rPr lang="en-US" sz="2800" dirty="0">
                <a:solidFill>
                  <a:schemeClr val="tx2"/>
                </a:solidFill>
                <a:latin typeface="Montserrat Light" panose="00000400000000000000" pitchFamily="2" charset="0"/>
                <a:ea typeface="Montserrat"/>
                <a:cs typeface="Montserrat"/>
                <a:sym typeface="Montserrat"/>
              </a:rPr>
              <a:t>(15%) How long a person has had credit and used it. </a:t>
            </a:r>
          </a:p>
          <a:p>
            <a:pPr marL="322293" lvl="1"/>
            <a:endParaRPr lang="en-US" sz="2800" dirty="0">
              <a:solidFill>
                <a:schemeClr val="tx2"/>
              </a:solidFill>
              <a:latin typeface="Montserrat Light" panose="00000400000000000000" pitchFamily="2" charset="0"/>
              <a:ea typeface="Montserrat Bold"/>
              <a:cs typeface="Montserrat Bold"/>
              <a:sym typeface="Montserrat Bold"/>
            </a:endParaRPr>
          </a:p>
          <a:p>
            <a:pPr marL="322293" lvl="1"/>
            <a:r>
              <a:rPr lang="en-US" sz="2800" b="1" dirty="0">
                <a:solidFill>
                  <a:schemeClr val="tx2"/>
                </a:solidFill>
                <a:latin typeface="Montserrat Light" panose="00000400000000000000" pitchFamily="2" charset="0"/>
                <a:ea typeface="Montserrat Bold"/>
                <a:cs typeface="Montserrat Bold"/>
                <a:sym typeface="Montserrat Bold"/>
              </a:rPr>
              <a:t>New credit accounts: </a:t>
            </a:r>
            <a:r>
              <a:rPr lang="en-US" sz="2800" dirty="0">
                <a:solidFill>
                  <a:schemeClr val="tx2"/>
                </a:solidFill>
                <a:latin typeface="Montserrat Light" panose="00000400000000000000" pitchFamily="2" charset="0"/>
                <a:ea typeface="Montserrat"/>
                <a:cs typeface="Montserrat"/>
                <a:sym typeface="Montserrat"/>
              </a:rPr>
              <a:t>(10%) The number of new credit accounts a person has. </a:t>
            </a:r>
          </a:p>
          <a:p>
            <a:pPr marL="322293" lvl="1"/>
            <a:endParaRPr lang="en-US" sz="2800" dirty="0">
              <a:solidFill>
                <a:schemeClr val="tx2"/>
              </a:solidFill>
              <a:latin typeface="Montserrat Light" panose="00000400000000000000" pitchFamily="2" charset="0"/>
              <a:ea typeface="Montserrat Bold"/>
              <a:cs typeface="Montserrat Bold"/>
              <a:sym typeface="Montserrat Bold"/>
            </a:endParaRPr>
          </a:p>
          <a:p>
            <a:pPr marL="322293" lvl="1"/>
            <a:r>
              <a:rPr lang="en-US" sz="2800" b="1" dirty="0">
                <a:solidFill>
                  <a:schemeClr val="tx2"/>
                </a:solidFill>
                <a:latin typeface="Montserrat Light" panose="00000400000000000000" pitchFamily="2" charset="0"/>
                <a:ea typeface="Montserrat Bold"/>
                <a:cs typeface="Montserrat Bold"/>
                <a:sym typeface="Montserrat Bold"/>
              </a:rPr>
              <a:t>Types of credit used: </a:t>
            </a:r>
            <a:r>
              <a:rPr lang="en-US" sz="2800" dirty="0">
                <a:solidFill>
                  <a:schemeClr val="tx2"/>
                </a:solidFill>
                <a:latin typeface="Montserrat Light" panose="00000400000000000000" pitchFamily="2" charset="0"/>
                <a:ea typeface="Montserrat"/>
                <a:cs typeface="Montserrat"/>
                <a:sym typeface="Montserrat"/>
              </a:rPr>
              <a:t>(10%) The types of credit a person has, also known as credit mix.</a:t>
            </a:r>
            <a:endParaRPr lang="en-US" sz="2985" dirty="0">
              <a:solidFill>
                <a:schemeClr val="tx2"/>
              </a:solidFill>
              <a:latin typeface="Montserrat Light" panose="00000400000000000000" pitchFamily="2" charset="0"/>
              <a:ea typeface="Montserrat"/>
              <a:cs typeface="Montserrat"/>
              <a:sym typeface="Montserrat"/>
            </a:endParaRPr>
          </a:p>
        </p:txBody>
      </p:sp>
      <p:sp>
        <p:nvSpPr>
          <p:cNvPr id="6" name="Rectangle 5">
            <a:extLst>
              <a:ext uri="{FF2B5EF4-FFF2-40B4-BE49-F238E27FC236}">
                <a16:creationId xmlns:a16="http://schemas.microsoft.com/office/drawing/2014/main" id="{544E2A6B-2745-B2CE-A359-2CFE06AECD83}"/>
              </a:ext>
            </a:extLst>
          </p:cNvPr>
          <p:cNvSpPr/>
          <p:nvPr/>
        </p:nvSpPr>
        <p:spPr>
          <a:xfrm>
            <a:off x="1524000" y="3009900"/>
            <a:ext cx="2819400" cy="6858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diagram of a credit score&#10;&#10;Description automatically generated">
            <a:extLst>
              <a:ext uri="{FF2B5EF4-FFF2-40B4-BE49-F238E27FC236}">
                <a16:creationId xmlns:a16="http://schemas.microsoft.com/office/drawing/2014/main" id="{F8100AD9-B956-D258-02CB-D5546520EF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0" y="2886254"/>
            <a:ext cx="6172200" cy="6172200"/>
          </a:xfrm>
          <a:prstGeom prst="rect">
            <a:avLst/>
          </a:prstGeom>
        </p:spPr>
      </p:pic>
    </p:spTree>
    <p:extLst>
      <p:ext uri="{BB962C8B-B14F-4D97-AF65-F5344CB8AC3E}">
        <p14:creationId xmlns:p14="http://schemas.microsoft.com/office/powerpoint/2010/main" val="2893138546"/>
      </p:ext>
    </p:extLst>
  </p:cSld>
  <p:clrMapOvr>
    <a:masterClrMapping/>
  </p:clrMapOvr>
</p:sld>
</file>

<file path=ppt/theme/theme1.xml><?xml version="1.0" encoding="utf-8"?>
<a:theme xmlns:a="http://schemas.openxmlformats.org/drawingml/2006/main" name="3_Office Theme">
  <a:themeElements>
    <a:clrScheme name="NHHFA 2021">
      <a:dk1>
        <a:sysClr val="windowText" lastClr="000000"/>
      </a:dk1>
      <a:lt1>
        <a:sysClr val="window" lastClr="FFFFFF"/>
      </a:lt1>
      <a:dk2>
        <a:srgbClr val="44546A"/>
      </a:dk2>
      <a:lt2>
        <a:srgbClr val="E7E6E6"/>
      </a:lt2>
      <a:accent1>
        <a:srgbClr val="9BC937"/>
      </a:accent1>
      <a:accent2>
        <a:srgbClr val="C95B2C"/>
      </a:accent2>
      <a:accent3>
        <a:srgbClr val="E0E3EB"/>
      </a:accent3>
      <a:accent4>
        <a:srgbClr val="C98522"/>
      </a:accent4>
      <a:accent5>
        <a:srgbClr val="00528A"/>
      </a:accent5>
      <a:accent6>
        <a:srgbClr val="021D33"/>
      </a:accent6>
      <a:hlink>
        <a:srgbClr val="00528A"/>
      </a:hlink>
      <a:folHlink>
        <a:srgbClr val="4BC9B7"/>
      </a:folHlink>
    </a:clrScheme>
    <a:fontScheme name="Custom 1">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NHHFA 2021">
      <a:dk1>
        <a:sysClr val="windowText" lastClr="000000"/>
      </a:dk1>
      <a:lt1>
        <a:sysClr val="window" lastClr="FFFFFF"/>
      </a:lt1>
      <a:dk2>
        <a:srgbClr val="44546A"/>
      </a:dk2>
      <a:lt2>
        <a:srgbClr val="E7E6E6"/>
      </a:lt2>
      <a:accent1>
        <a:srgbClr val="9BC937"/>
      </a:accent1>
      <a:accent2>
        <a:srgbClr val="C95B2C"/>
      </a:accent2>
      <a:accent3>
        <a:srgbClr val="E0E3EB"/>
      </a:accent3>
      <a:accent4>
        <a:srgbClr val="C98522"/>
      </a:accent4>
      <a:accent5>
        <a:srgbClr val="00528A"/>
      </a:accent5>
      <a:accent6>
        <a:srgbClr val="021D33"/>
      </a:accent6>
      <a:hlink>
        <a:srgbClr val="00528A"/>
      </a:hlink>
      <a:folHlink>
        <a:srgbClr val="4BC9B7"/>
      </a:folHlink>
    </a:clrScheme>
    <a:fontScheme name="Custom 1">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 Housing PPT Template - 2024" id="{9A742A86-6356-4603-968C-6CF612EA2141}" vid="{B76D0FA3-4654-4C4B-910B-575A4F567EFD}"/>
    </a:ext>
  </a:extLst>
</a:theme>
</file>

<file path=ppt/theme/theme3.xml><?xml version="1.0" encoding="utf-8"?>
<a:theme xmlns:a="http://schemas.openxmlformats.org/drawingml/2006/main" name="1_NHH_theme_01">
  <a:themeElements>
    <a:clrScheme name="NHH Theme 2026_01">
      <a:dk1>
        <a:srgbClr val="000000"/>
      </a:dk1>
      <a:lt1>
        <a:srgbClr val="FFFFFF"/>
      </a:lt1>
      <a:dk2>
        <a:srgbClr val="002A86"/>
      </a:dk2>
      <a:lt2>
        <a:srgbClr val="EEAE1F"/>
      </a:lt2>
      <a:accent1>
        <a:srgbClr val="41ACE2"/>
      </a:accent1>
      <a:accent2>
        <a:srgbClr val="1E8A49"/>
      </a:accent2>
      <a:accent3>
        <a:srgbClr val="D83861"/>
      </a:accent3>
      <a:accent4>
        <a:srgbClr val="8F4198"/>
      </a:accent4>
      <a:accent5>
        <a:srgbClr val="DCDDDE"/>
      </a:accent5>
      <a:accent6>
        <a:srgbClr val="6D6E7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HH PPTX Template - 2026AJC" id="{2F080457-BAD1-46FF-A2F9-210D51DC10FE}" vid="{6A725D0A-0AC7-4A48-B568-AE7DA4B43CEE}"/>
    </a:ext>
  </a:extLst>
</a:theme>
</file>

<file path=ppt/theme/theme4.xml><?xml version="1.0" encoding="utf-8"?>
<a:theme xmlns:a="http://schemas.openxmlformats.org/drawingml/2006/main" name="2_NHH_theme_01">
  <a:themeElements>
    <a:clrScheme name="NHH Theme 2026_01">
      <a:dk1>
        <a:srgbClr val="000000"/>
      </a:dk1>
      <a:lt1>
        <a:srgbClr val="FFFFFF"/>
      </a:lt1>
      <a:dk2>
        <a:srgbClr val="002A86"/>
      </a:dk2>
      <a:lt2>
        <a:srgbClr val="EEAE1F"/>
      </a:lt2>
      <a:accent1>
        <a:srgbClr val="41ACE2"/>
      </a:accent1>
      <a:accent2>
        <a:srgbClr val="1E8A49"/>
      </a:accent2>
      <a:accent3>
        <a:srgbClr val="D83861"/>
      </a:accent3>
      <a:accent4>
        <a:srgbClr val="8F4198"/>
      </a:accent4>
      <a:accent5>
        <a:srgbClr val="DCDDDE"/>
      </a:accent5>
      <a:accent6>
        <a:srgbClr val="6D6E7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HH PPTX Template - 2026AJC" id="{2F080457-BAD1-46FF-A2F9-210D51DC10FE}" vid="{6A725D0A-0AC7-4A48-B568-AE7DA4B43CEE}"/>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NH Housing PPT Template - 2024 (Read-Only)</Template>
  <TotalTime>1814</TotalTime>
  <Words>3617</Words>
  <Application>Microsoft Office PowerPoint</Application>
  <PresentationFormat>Custom</PresentationFormat>
  <Paragraphs>560</Paragraphs>
  <Slides>33</Slides>
  <Notes>33</Notes>
  <HiddenSlides>0</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33</vt:i4>
      </vt:variant>
    </vt:vector>
  </HeadingPairs>
  <TitlesOfParts>
    <vt:vector size="49" baseType="lpstr">
      <vt:lpstr>Wingdings</vt:lpstr>
      <vt:lpstr>Arial</vt:lpstr>
      <vt:lpstr>Montserrat</vt:lpstr>
      <vt:lpstr>Montserrat Ultra-Bold Italics</vt:lpstr>
      <vt:lpstr>Calibri</vt:lpstr>
      <vt:lpstr>Open Sans</vt:lpstr>
      <vt:lpstr>Montserrat Italics</vt:lpstr>
      <vt:lpstr>Montserrat Bold</vt:lpstr>
      <vt:lpstr>Montserrat ExtraBold</vt:lpstr>
      <vt:lpstr>Montserrat Bold Italics</vt:lpstr>
      <vt:lpstr>Open Sans Semibold</vt:lpstr>
      <vt:lpstr>Montserrat Light</vt:lpstr>
      <vt:lpstr>3_Office Theme</vt:lpstr>
      <vt:lpstr>4_Office Theme</vt:lpstr>
      <vt:lpstr>1_NHH_theme_01</vt:lpstr>
      <vt:lpstr>2_NHH_theme_01</vt:lpstr>
      <vt:lpstr>Your Homebuyer Journey</vt:lpstr>
      <vt:lpstr>Welcome </vt:lpstr>
      <vt:lpstr>PowerPoint Presentation</vt:lpstr>
      <vt:lpstr>What We Will Cover</vt:lpstr>
      <vt:lpstr>Assessing Your Readiness</vt:lpstr>
      <vt:lpstr>Common Homebuying Question</vt:lpstr>
      <vt:lpstr>Steps to Homeownership</vt:lpstr>
      <vt:lpstr>Indicators of Readiness</vt:lpstr>
      <vt:lpstr>Indicators of Readiness</vt:lpstr>
      <vt:lpstr>Indicators of Readiness</vt:lpstr>
      <vt:lpstr>Indicators of Readiness</vt:lpstr>
      <vt:lpstr>What We Will Cover</vt:lpstr>
      <vt:lpstr>Build Your Team</vt:lpstr>
      <vt:lpstr>Build Your Team</vt:lpstr>
      <vt:lpstr>Build Your Team</vt:lpstr>
      <vt:lpstr>About New Hampshire Housing</vt:lpstr>
      <vt:lpstr>About New Hampshire Housing</vt:lpstr>
      <vt:lpstr>About New Hampshire Housing</vt:lpstr>
      <vt:lpstr>What We Will Cover</vt:lpstr>
      <vt:lpstr>Applying for a Mortgage</vt:lpstr>
      <vt:lpstr>Applying for  Mortgage</vt:lpstr>
      <vt:lpstr>Common Homebuying Question</vt:lpstr>
      <vt:lpstr>Applying for a Mortgage</vt:lpstr>
      <vt:lpstr>Applying for a Mortgage – About Income</vt:lpstr>
      <vt:lpstr>What We Will Cover</vt:lpstr>
      <vt:lpstr>Finding Your Home</vt:lpstr>
      <vt:lpstr>Common Homebuying Question</vt:lpstr>
      <vt:lpstr>Finding Your Home</vt:lpstr>
      <vt:lpstr>Closing Time!</vt:lpstr>
      <vt:lpstr>Common Homebuying Question</vt:lpstr>
      <vt:lpstr>QUESTIONS?</vt:lpstr>
      <vt:lpstr>Thank You </vt:lpstr>
      <vt:lpstr>Learn More About New Hampshire Housing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Your_Homebuying_Journey_10_01_24.pptx</dc:title>
  <dc:creator>Andrew Cadorette</dc:creator>
  <cp:lastModifiedBy>Andrew Cadorette</cp:lastModifiedBy>
  <cp:revision>10</cp:revision>
  <dcterms:created xsi:type="dcterms:W3CDTF">2006-08-16T00:00:00Z</dcterms:created>
  <dcterms:modified xsi:type="dcterms:W3CDTF">2026-08-17T15:16:39Z</dcterms:modified>
  <dc:identifier>DAGS_Nflm9A</dc:identifier>
</cp:coreProperties>
</file>